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9B1_C5974137.xml" ContentType="application/vnd.ms-powerpoint.comments+xml"/>
  <Override PartName="/ppt/comments/modernComment_9C8_89F49C99.xml" ContentType="application/vnd.ms-powerpoint.comments+xml"/>
  <Override PartName="/ppt/comments/modernComment_9CB_E19A0C6F.xml" ContentType="application/vnd.ms-powerpoint.comments+xml"/>
  <Override PartName="/ppt/comments/modernComment_9CE_1FA8B513.xml" ContentType="application/vnd.ms-powerpoint.comments+xml"/>
  <Override PartName="/ppt/comments/modernComment_9CF_706AF83A.xml" ContentType="application/vnd.ms-powerpoint.comments+xml"/>
  <Override PartName="/ppt/comments/modernComment_9D3_A3A1CB0C.xml" ContentType="application/vnd.ms-powerpoint.comments+xml"/>
  <Override PartName="/ppt/comments/modernComment_9D5_F60AE8FF.xml" ContentType="application/vnd.ms-powerpoint.comments+xml"/>
  <Override PartName="/ppt/comments/modernComment_9D1_9CC8FF0B.xml" ContentType="application/vnd.ms-powerpoint.comments+xml"/>
  <Override PartName="/ppt/comments/modernComment_9D2_A2E1CD76.xml" ContentType="application/vnd.ms-powerpoint.comments+xml"/>
  <Override PartName="/ppt/comments/modernComment_9D8_F01ACAEB.xml" ContentType="application/vnd.ms-powerpoint.comments+xml"/>
  <Override PartName="/ppt/notesSlides/notesSlide4.xml" ContentType="application/vnd.openxmlformats-officedocument.presentationml.notesSlide+xml"/>
  <Override PartName="/ppt/comments/modernComment_9BF_33522AB3.xml" ContentType="application/vnd.ms-powerpoint.comments+xml"/>
  <Override PartName="/ppt/comments/modernComment_9DA_D927B45D.xml" ContentType="application/vnd.ms-powerpoint.comments+xml"/>
  <Override PartName="/ppt/comments/modernComment_9B7_2F9CCC90.xml" ContentType="application/vnd.ms-powerpoint.comments+xml"/>
  <Override PartName="/ppt/comments/modernComment_9E4_5D931F9E.xml" ContentType="application/vnd.ms-powerpoint.comments+xml"/>
  <Override PartName="/ppt/comments/modernComment_9BB_527C0549.xml" ContentType="application/vnd.ms-powerpoint.comments+xml"/>
  <Override PartName="/ppt/comments/modernComment_9D7_DF35C667.xml" ContentType="application/vnd.ms-powerpoint.comments+xml"/>
  <Override PartName="/ppt/comments/modernComment_9D6_E2BBBFC0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51"/>
  </p:notesMasterIdLst>
  <p:handoutMasterIdLst>
    <p:handoutMasterId r:id="rId52"/>
  </p:handoutMasterIdLst>
  <p:sldIdLst>
    <p:sldId id="2422" r:id="rId2"/>
    <p:sldId id="2482" r:id="rId3"/>
    <p:sldId id="2501" r:id="rId4"/>
    <p:sldId id="2509" r:id="rId5"/>
    <p:sldId id="2480" r:id="rId6"/>
    <p:sldId id="2503" r:id="rId7"/>
    <p:sldId id="2481" r:id="rId8"/>
    <p:sldId id="2504" r:id="rId9"/>
    <p:sldId id="2505" r:id="rId10"/>
    <p:sldId id="2506" r:id="rId11"/>
    <p:sldId id="2507" r:id="rId12"/>
    <p:sldId id="2510" r:id="rId13"/>
    <p:sldId id="2511" r:id="rId14"/>
    <p:sldId id="2515" r:id="rId15"/>
    <p:sldId id="2517" r:id="rId16"/>
    <p:sldId id="2513" r:id="rId17"/>
    <p:sldId id="2514" r:id="rId18"/>
    <p:sldId id="2516" r:id="rId19"/>
    <p:sldId id="2520" r:id="rId20"/>
    <p:sldId id="2525" r:id="rId21"/>
    <p:sldId id="2495" r:id="rId22"/>
    <p:sldId id="2499" r:id="rId23"/>
    <p:sldId id="2527" r:id="rId24"/>
    <p:sldId id="2528" r:id="rId25"/>
    <p:sldId id="2529" r:id="rId26"/>
    <p:sldId id="2530" r:id="rId27"/>
    <p:sldId id="2522" r:id="rId28"/>
    <p:sldId id="2500" r:id="rId29"/>
    <p:sldId id="2487" r:id="rId30"/>
    <p:sldId id="2488" r:id="rId31"/>
    <p:sldId id="2489" r:id="rId32"/>
    <p:sldId id="2532" r:id="rId33"/>
    <p:sldId id="2496" r:id="rId34"/>
    <p:sldId id="2497" r:id="rId35"/>
    <p:sldId id="2491" r:id="rId36"/>
    <p:sldId id="2492" r:id="rId37"/>
    <p:sldId id="2493" r:id="rId38"/>
    <p:sldId id="2494" r:id="rId39"/>
    <p:sldId id="2534" r:id="rId40"/>
    <p:sldId id="2519" r:id="rId41"/>
    <p:sldId id="2521" r:id="rId42"/>
    <p:sldId id="2518" r:id="rId43"/>
    <p:sldId id="2533" r:id="rId44"/>
    <p:sldId id="2531" r:id="rId45"/>
    <p:sldId id="2463" r:id="rId46"/>
    <p:sldId id="2456" r:id="rId47"/>
    <p:sldId id="2484" r:id="rId48"/>
    <p:sldId id="2442" r:id="rId49"/>
    <p:sldId id="2498" r:id="rId5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0A745C-5500-4A95-8167-DB56C25B44F5}">
          <p14:sldIdLst>
            <p14:sldId id="2422"/>
            <p14:sldId id="2482"/>
            <p14:sldId id="2501"/>
            <p14:sldId id="2509"/>
            <p14:sldId id="2480"/>
            <p14:sldId id="2503"/>
            <p14:sldId id="2481"/>
            <p14:sldId id="2504"/>
            <p14:sldId id="2505"/>
            <p14:sldId id="2506"/>
            <p14:sldId id="2507"/>
            <p14:sldId id="2510"/>
            <p14:sldId id="2511"/>
            <p14:sldId id="2515"/>
            <p14:sldId id="2517"/>
            <p14:sldId id="2513"/>
            <p14:sldId id="2514"/>
            <p14:sldId id="2516"/>
            <p14:sldId id="2520"/>
            <p14:sldId id="2525"/>
            <p14:sldId id="2495"/>
            <p14:sldId id="2499"/>
            <p14:sldId id="2527"/>
            <p14:sldId id="2528"/>
            <p14:sldId id="2529"/>
            <p14:sldId id="2530"/>
            <p14:sldId id="2522"/>
            <p14:sldId id="2500"/>
            <p14:sldId id="2487"/>
            <p14:sldId id="2488"/>
            <p14:sldId id="2489"/>
            <p14:sldId id="2532"/>
            <p14:sldId id="2496"/>
            <p14:sldId id="2497"/>
            <p14:sldId id="2491"/>
            <p14:sldId id="2492"/>
            <p14:sldId id="2493"/>
            <p14:sldId id="2494"/>
            <p14:sldId id="2534"/>
            <p14:sldId id="2519"/>
            <p14:sldId id="2521"/>
            <p14:sldId id="2518"/>
            <p14:sldId id="2533"/>
            <p14:sldId id="2531"/>
            <p14:sldId id="2463"/>
            <p14:sldId id="2456"/>
            <p14:sldId id="2484"/>
            <p14:sldId id="2442"/>
            <p14:sldId id="2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992DDE-7436-1BC2-6117-B23AEE8CE2FB}" name="Ridhima Garg" initials="RG" userId="S::Ridhima.Garg@itk-engineering.de::cfb34cf7-acd6-45aa-833e-e85b7fae1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ika Aberle" initials="AA" lastIdx="7" clrIdx="0">
    <p:extLst>
      <p:ext uri="{19B8F6BF-5375-455C-9EA6-DF929625EA0E}">
        <p15:presenceInfo xmlns:p15="http://schemas.microsoft.com/office/powerpoint/2012/main" userId="S::annika.aberle@itk-engineering.de::64a1ba28-2d1e-4249-93d9-d55727801a40" providerId="AD"/>
      </p:ext>
    </p:extLst>
  </p:cmAuthor>
  <p:cmAuthor id="2" name="Karolin Hofbauer" initials="KH" lastIdx="1" clrIdx="1">
    <p:extLst>
      <p:ext uri="{19B8F6BF-5375-455C-9EA6-DF929625EA0E}">
        <p15:presenceInfo xmlns:p15="http://schemas.microsoft.com/office/powerpoint/2012/main" userId="S::karolin.hofbauer@itk-engineering.de::0d707aba-341c-4cf6-8e84-4f4fe0f601be" providerId="AD"/>
      </p:ext>
    </p:extLst>
  </p:cmAuthor>
  <p:cmAuthor id="3" name="Michael Bartel" initials="MB" lastIdx="1" clrIdx="2">
    <p:extLst>
      <p:ext uri="{19B8F6BF-5375-455C-9EA6-DF929625EA0E}">
        <p15:presenceInfo xmlns:p15="http://schemas.microsoft.com/office/powerpoint/2012/main" userId="S::bartel@typix.de::2694a649-5b17-4785-94f6-98a5c6b9c8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B69"/>
    <a:srgbClr val="004689"/>
    <a:srgbClr val="EAEEF1"/>
    <a:srgbClr val="A4ADBB"/>
    <a:srgbClr val="8B9FCA"/>
    <a:srgbClr val="5D6A70"/>
    <a:srgbClr val="7D888D"/>
    <a:srgbClr val="000000"/>
    <a:srgbClr val="C1C5CC"/>
    <a:srgbClr val="DAD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678" autoAdjust="0"/>
  </p:normalViewPr>
  <p:slideViewPr>
    <p:cSldViewPr snapToGrid="0" showGuides="1">
      <p:cViewPr varScale="1">
        <p:scale>
          <a:sx n="114" d="100"/>
          <a:sy n="114" d="100"/>
        </p:scale>
        <p:origin x="288" y="102"/>
      </p:cViewPr>
      <p:guideLst>
        <p:guide orient="horz" pos="2115"/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2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modernComment_9B1_C59741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15E01F-A5DE-4987-8D4C-66350A3449DE}" authorId="{07992DDE-7436-1BC2-6117-B23AEE8CE2FB}" created="2023-10-26T17:21:15.14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15024183" sldId="2481"/>
      <ac:picMk id="3074" creationId="{022F4CF9-AF2C-C891-01BC-7DD3AC9362BD}"/>
    </ac:deMkLst>
    <p188:txBody>
      <a:bodyPr/>
      <a:lstStyle/>
      <a:p>
        <a:r>
          <a:rPr lang="de-DE"/>
          <a:t>24-08-2023
</a:t>
        </a:r>
      </a:p>
    </p188:txBody>
  </p188:cm>
</p188:cmLst>
</file>

<file path=ppt/comments/modernComment_9B7_2F9CCC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8078B1-883F-432C-A399-151146D43323}" authorId="{07992DDE-7436-1BC2-6117-B23AEE8CE2FB}" created="2023-10-26T20:04:25.0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98805136" sldId="2487"/>
      <ac:picMk id="8" creationId="{8C44FEA4-6DE6-5519-8A19-8D4991969372}"/>
    </ac:deMkLst>
    <p188:txBody>
      <a:bodyPr/>
      <a:lstStyle/>
      <a:p>
        <a:r>
          <a:rPr lang="de-DE"/>
          <a:t>02-09-2023</a:t>
        </a:r>
      </a:p>
    </p188:txBody>
  </p188:cm>
</p188:cmLst>
</file>

<file path=ppt/comments/modernComment_9BB_527C054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AD3198-66A2-4EDA-9310-2349C4D9F7C1}" authorId="{07992DDE-7436-1BC2-6117-B23AEE8CE2FB}" created="2023-09-14T18:32:40.23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83859529" sldId="2491"/>
      <ac:picMk id="14" creationId="{04C34A50-863E-E77D-C8B2-E03EAF56488E}"/>
    </ac:deMkLst>
    <p188:txBody>
      <a:bodyPr/>
      <a:lstStyle/>
      <a:p>
        <a:r>
          <a:rPr lang="de-DE"/>
          <a:t>Make a point here that with epochs 25, bigger network was overfitting alot on the training data</a:t>
        </a:r>
      </a:p>
    </p188:txBody>
  </p188:cm>
  <p188:cm id="{084B6177-AD9C-4FA7-ACFF-3AC9112E69DD}" authorId="{07992DDE-7436-1BC2-6117-B23AEE8CE2FB}" created="2023-10-28T10:25:28.1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83859529" sldId="2491"/>
      <ac:picMk id="14" creationId="{04C34A50-863E-E77D-C8B2-E03EAF56488E}"/>
    </ac:deMkLst>
    <p188:txBody>
      <a:bodyPr/>
      <a:lstStyle/>
      <a:p>
        <a:r>
          <a:rPr lang="de-DE"/>
          <a:t>08-09-2023</a:t>
        </a:r>
      </a:p>
    </p188:txBody>
  </p188:cm>
</p188:cmLst>
</file>

<file path=ppt/comments/modernComment_9BF_33522A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FEB26F-BBB4-4746-A2A4-2B4B513B0BD3}" authorId="{07992DDE-7436-1BC2-6117-B23AEE8CE2FB}" created="2023-09-13T19:53:47.76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861022899" sldId="2495"/>
      <ac:picMk id="24" creationId="{ABFEB5F6-C7DA-3445-4EC3-ECC558C783B0}"/>
    </ac:deMkLst>
    <p188:replyLst>
      <p188:reply id="{0BEE5249-1C53-4DFF-8D57-116F47755DB4}" authorId="{07992DDE-7436-1BC2-6117-B23AEE8CE2FB}" created="2023-09-22T08:28:14.306">
        <p188:txBody>
          <a:bodyPr/>
          <a:lstStyle/>
          <a:p>
            <a:r>
              <a:rPr lang="de-DE"/>
              <a:t>Removed 2 slides from the previous slide.</a:t>
            </a:r>
          </a:p>
        </p188:txBody>
      </p188:reply>
    </p188:replyLst>
    <p188:txBody>
      <a:bodyPr/>
      <a:lstStyle/>
      <a:p>
        <a:r>
          <a:rPr lang="de-DE"/>
          <a:t>Finetuning with 10k samples because with 100, 250 samples it was done good. Stored in 02-09-2023</a:t>
        </a:r>
      </a:p>
    </p188:txBody>
  </p188:cm>
</p188:cmLst>
</file>

<file path=ppt/comments/modernComment_9C8_89F49C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AA3491-BB2B-4197-9A6E-FEA6CDC292D3}" authorId="{07992DDE-7436-1BC2-6117-B23AEE8CE2FB}" created="2023-10-26T15:17:36.3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14509465" sldId="2504"/>
      <ac:picMk id="4098" creationId="{854CA346-3D2B-7060-6C84-5EB549A62BE7}"/>
    </ac:deMkLst>
    <p188:txBody>
      <a:bodyPr/>
      <a:lstStyle/>
      <a:p>
        <a:r>
          <a:rPr lang="de-DE"/>
          <a:t>25-08-2023</a:t>
        </a:r>
      </a:p>
    </p188:txBody>
  </p188:cm>
</p188:cmLst>
</file>

<file path=ppt/comments/modernComment_9CB_E19A0C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EAABCB-5327-4E23-9211-A358D93E829B}" authorId="{07992DDE-7436-1BC2-6117-B23AEE8CE2FB}" created="2023-09-14T19:32:50.93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84969327" sldId="2507"/>
      <ac:graphicFrameMk id="2" creationId="{0FD10146-4B17-95EF-327F-53D2D4FAA929}"/>
      <ac:tblMk/>
      <ac:tcMk rowId="4228384001" colId="2273487276"/>
      <ac:txMk cp="0" len="5">
        <ac:context len="6" hash="1977461455"/>
      </ac:txMk>
    </ac:txMkLst>
    <p188:pos x="8460330" y="1654431"/>
    <p188:txBody>
      <a:bodyPr/>
      <a:lstStyle/>
      <a:p>
        <a:r>
          <a:rPr lang="de-DE"/>
          <a:t>This is because 0.1 is a very high noise.</a:t>
        </a:r>
      </a:p>
    </p188:txBody>
  </p188:cm>
  <p188:cm id="{D14A6B5A-DCCE-4CCA-88B2-A54856C415A6}" authorId="{07992DDE-7436-1BC2-6117-B23AEE8CE2FB}" created="2023-09-14T19:33:47.6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84969327" sldId="2507"/>
      <ac:graphicFrameMk id="2" creationId="{0FD10146-4B17-95EF-327F-53D2D4FAA929}"/>
      <ac:tblMk/>
      <ac:tcMk rowId="1794291269" colId="2273487276"/>
      <ac:txMk cp="0" len="5">
        <ac:context len="6" hash="2097239476"/>
      </ac:txMk>
    </ac:txMkLst>
    <p188:pos x="8411692" y="1197231"/>
    <p188:txBody>
      <a:bodyPr/>
      <a:lstStyle/>
      <a:p>
        <a:r>
          <a:rPr lang="de-DE"/>
          <a:t>This may be because adversary data is very less.
Hence together the decision has been made that lets take only true adversaries to overcome the False positives.</a:t>
        </a:r>
      </a:p>
    </p188:txBody>
  </p188:cm>
  <p188:cm id="{4DB8F1F1-E6FF-4F45-9690-C76F3E08D160}" authorId="{07992DDE-7436-1BC2-6117-B23AEE8CE2FB}" created="2023-10-26T15:33:24.973">
    <pc:sldMkLst xmlns:pc="http://schemas.microsoft.com/office/powerpoint/2013/main/command">
      <pc:docMk/>
      <pc:sldMk cId="3784969327" sldId="2507"/>
    </pc:sldMkLst>
    <p188:txBody>
      <a:bodyPr/>
      <a:lstStyle/>
      <a:p>
        <a:r>
          <a:rPr lang="de-DE"/>
          <a:t>21-08-2023</a:t>
        </a:r>
      </a:p>
    </p188:txBody>
  </p188:cm>
  <p188:cm id="{3DE0125C-0944-422F-A4B0-E360806C8E18}" authorId="{07992DDE-7436-1BC2-6117-B23AEE8CE2FB}" created="2023-10-26T15:33:35.30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84969327" sldId="2507"/>
      <ac:picMk id="7170" creationId="{B8D35BEF-FC25-1BFE-AF51-D9ADD34556F7}"/>
    </ac:deMkLst>
    <p188:txBody>
      <a:bodyPr/>
      <a:lstStyle/>
      <a:p>
        <a:r>
          <a:rPr lang="de-DE"/>
          <a:t>22-08-2023</a:t>
        </a:r>
      </a:p>
    </p188:txBody>
  </p188:cm>
</p188:cmLst>
</file>

<file path=ppt/comments/modernComment_9CE_1FA8B51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F3250-7EE6-4C28-A9E8-C630CE151B49}" authorId="{07992DDE-7436-1BC2-6117-B23AEE8CE2FB}" created="2023-09-14T17:03:55.476">
    <pc:sldMkLst xmlns:pc="http://schemas.microsoft.com/office/powerpoint/2013/main/command">
      <pc:docMk/>
      <pc:sldMk cId="531150099" sldId="2510"/>
    </pc:sldMkLst>
    <p188:txBody>
      <a:bodyPr/>
      <a:lstStyle/>
      <a:p>
        <a:r>
          <a:rPr lang="de-DE"/>
          <a:t>All retraining is happening for 100 epochs wirh early topping criteria with patience 5.</a:t>
        </a:r>
      </a:p>
    </p188:txBody>
  </p188:cm>
  <p188:cm id="{91A488E6-B664-4C83-A1F6-D197DEB09523}" authorId="{07992DDE-7436-1BC2-6117-B23AEE8CE2FB}" created="2023-09-14T19:38:16.68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31150099" sldId="2510"/>
      <ac:spMk id="3" creationId="{FCA561EE-689B-6043-68F9-99742499A1EB}"/>
      <ac:txMk cp="31" len="10">
        <ac:context len="43" hash="3939268786"/>
      </ac:txMk>
    </ac:txMkLst>
    <p188:pos x="8903572" y="238286"/>
    <p188:txBody>
      <a:bodyPr/>
      <a:lstStyle/>
      <a:p>
        <a:r>
          <a:rPr lang="de-DE"/>
          <a:t>Go here in the notebook to show how we have chosen true adversaries and false adversaries.</a:t>
        </a:r>
      </a:p>
    </p188:txBody>
  </p188:cm>
</p188:cmLst>
</file>

<file path=ppt/comments/modernComment_9CF_706AF8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D2A344-4E1A-4950-83C2-9DF37E2A0418}" authorId="{07992DDE-7436-1BC2-6117-B23AEE8CE2FB}" created="2023-09-13T19:43:52.29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86058554" sldId="2511"/>
      <ac:picMk id="7" creationId="{FD65BA31-1541-1E67-5B07-B40C6A5798D1}"/>
    </ac:deMkLst>
    <p188:txBody>
      <a:bodyPr/>
      <a:lstStyle/>
      <a:p>
        <a:r>
          <a:rPr lang="de-DE"/>
          <a:t>11.08.2023</a:t>
        </a:r>
      </a:p>
    </p188:txBody>
  </p188:cm>
</p188:cmLst>
</file>

<file path=ppt/comments/modernComment_9D1_9CC8FF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D3B241-318B-421D-87E0-0A99BF479E16}" authorId="{07992DDE-7436-1BC2-6117-B23AEE8CE2FB}" created="2023-09-13T19:44:36.997">
    <pc:sldMkLst xmlns:pc="http://schemas.microsoft.com/office/powerpoint/2013/main/command">
      <pc:docMk/>
      <pc:sldMk cId="2630418187" sldId="2513"/>
    </pc:sldMkLst>
    <p188:replyLst>
      <p188:reply id="{62505CA6-A80A-4DAA-BDBB-B2F75AFA6995}" authorId="{07992DDE-7436-1BC2-6117-B23AEE8CE2FB}" created="2023-09-14T15:47:20.075">
        <p188:txBody>
          <a:bodyPr/>
          <a:lstStyle/>
          <a:p>
            <a:r>
              <a:rPr lang="de-DE"/>
              <a:t>Not much difference between final epoch and the best epoch (also used early stopping).</a:t>
            </a:r>
          </a:p>
        </p188:txBody>
      </p188:reply>
    </p188:replyLst>
    <p188:txBody>
      <a:bodyPr/>
      <a:lstStyle/>
      <a:p>
        <a:r>
          <a:rPr lang="de-DE"/>
          <a:t>11.09.2023</a:t>
        </a:r>
      </a:p>
    </p188:txBody>
  </p188:cm>
  <p188:cm id="{47E00141-FA89-4B3C-BD46-B0DAB5C5E3A6}" authorId="{07992DDE-7436-1BC2-6117-B23AEE8CE2FB}" created="2023-09-14T19:36:40.8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30418187" sldId="2513"/>
      <ac:graphicFrameMk id="8" creationId="{877F187F-3DA7-7383-9899-D5CE3CF27BAA}"/>
      <ac:tblMk/>
      <ac:tcMk rowId="1794291269" colId="2273487276"/>
      <ac:txMk cp="0" len="4">
        <ac:context len="5" hash="66139999"/>
      </ac:txMk>
    </ac:txMkLst>
    <p188:pos x="8308742" y="1203820"/>
    <p188:txBody>
      <a:bodyPr/>
      <a:lstStyle/>
      <a:p>
        <a:r>
          <a:rPr lang="de-DE"/>
          <a:t>Compare it with above 250 samples retraining, expected behavior should be that it should have high accuracy than 250 samples.</a:t>
        </a:r>
      </a:p>
    </p188:txBody>
  </p188:cm>
</p188:cmLst>
</file>

<file path=ppt/comments/modernComment_9D2_A2E1CD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389315-E6A0-45EB-8A24-B409E9398B83}" authorId="{07992DDE-7436-1BC2-6117-B23AEE8CE2FB}" created="2023-09-13T19:44:45.0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32707190" sldId="2514"/>
      <ac:picMk id="7" creationId="{280891E2-5E53-E36C-7343-05ACDF59E5FE}"/>
    </ac:deMkLst>
    <p188:txBody>
      <a:bodyPr/>
      <a:lstStyle/>
      <a:p>
        <a:r>
          <a:rPr lang="de-DE"/>
          <a:t>11.09.2023</a:t>
        </a:r>
      </a:p>
    </p188:txBody>
  </p188:cm>
</p188:cmLst>
</file>

<file path=ppt/comments/modernComment_9D3_A3A1CB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65227F-14B5-434C-9FE8-1645FEC5FB35}" authorId="{07992DDE-7436-1BC2-6117-B23AEE8CE2FB}" created="2023-09-13T20:07:37.4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45289484" sldId="2515"/>
      <ac:picMk id="7" creationId="{1A85F2C5-BF56-B213-EBDE-F9683DC03E21}"/>
    </ac:deMkLst>
    <p188:txBody>
      <a:bodyPr/>
      <a:lstStyle/>
      <a:p>
        <a:r>
          <a:rPr lang="de-DE"/>
          <a:t>13-09-2023</a:t>
        </a:r>
      </a:p>
    </p188:txBody>
  </p188:cm>
</p188:cmLst>
</file>

<file path=ppt/comments/modernComment_9D5_F60AE8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CD8812-F226-48B7-A763-06D7B794E342}" authorId="{07992DDE-7436-1BC2-6117-B23AEE8CE2FB}" created="2023-09-13T20:04:13.42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127910143" sldId="2517"/>
      <ac:picMk id="7" creationId="{E0E3FFBB-F2B9-0243-1250-C11A842C5A13}"/>
    </ac:deMkLst>
    <p188:txBody>
      <a:bodyPr/>
      <a:lstStyle/>
      <a:p>
        <a:r>
          <a:rPr lang="de-DE"/>
          <a:t>13-09-2023</a:t>
        </a:r>
      </a:p>
    </p188:txBody>
  </p188:cm>
</p188:cmLst>
</file>

<file path=ppt/comments/modernComment_9D6_E2BBBF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A5EFCC-6AC1-48E4-81ED-CAD243F3AB0A}" authorId="{07992DDE-7436-1BC2-6117-B23AEE8CE2FB}" created="2023-09-13T20:26:49.6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03955136" sldId="2518"/>
      <ac:picMk id="7" creationId="{0A99E21B-C86D-E5D6-EFFE-55A7EEFCA5EE}"/>
    </ac:deMkLst>
    <p188:txBody>
      <a:bodyPr/>
      <a:lstStyle/>
      <a:p>
        <a:r>
          <a:rPr lang="de-DE"/>
          <a:t>06-09-2023</a:t>
        </a:r>
      </a:p>
    </p188:txBody>
  </p188:cm>
</p188:cmLst>
</file>

<file path=ppt/comments/modernComment_9D7_DF35C6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62F159-9133-4485-AA23-82B66B5AF974}" authorId="{07992DDE-7436-1BC2-6117-B23AEE8CE2FB}" created="2023-09-14T15:08:41.9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44843367" sldId="2519"/>
      <ac:picMk id="7" creationId="{90C06578-285C-05AC-9F40-8DB44F939D07}"/>
    </ac:deMkLst>
    <p188:replyLst>
      <p188:reply id="{8D35076E-85AB-4844-B132-E7FCE5E3D086}" authorId="{07992DDE-7436-1BC2-6117-B23AEE8CE2FB}" created="2023-10-26T20:02:18.953">
        <p188:txBody>
          <a:bodyPr/>
          <a:lstStyle/>
          <a:p>
            <a:r>
              <a:rPr lang="de-DE"/>
              <a:t>Corrected: 06-09-2023</a:t>
            </a:r>
          </a:p>
        </p188:txBody>
      </p188:reply>
    </p188:replyLst>
    <p188:txBody>
      <a:bodyPr/>
      <a:lstStyle/>
      <a:p>
        <a:r>
          <a:rPr lang="de-DE"/>
          <a:t>11-09-2023, 20 epochs, finetuning</a:t>
        </a:r>
      </a:p>
    </p188:txBody>
  </p188:cm>
</p188:cmLst>
</file>

<file path=ppt/comments/modernComment_9D8_F01AC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6EF250-4104-4C91-932F-D8DB5A302855}" authorId="{07992DDE-7436-1BC2-6117-B23AEE8CE2FB}" created="2023-09-14T15:59:37.86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8287723" sldId="2520"/>
      <ac:picMk id="7" creationId="{4B5FAB13-EDC7-B8A4-3F35-B628BEB0082B}"/>
    </ac:deMkLst>
    <p188:replyLst>
      <p188:reply id="{6343C20A-8DA7-4604-8BBD-AF4A7FB9207E}" authorId="{07992DDE-7436-1BC2-6117-B23AEE8CE2FB}" created="2023-09-14T16:48:42.650">
        <p188:txBody>
          <a:bodyPr/>
          <a:lstStyle/>
          <a:p>
            <a:r>
              <a:rPr lang="de-DE"/>
              <a:t>Best epoch occurred at 11 and last at 23.
So may be have to run this again to get the final model as well.</a:t>
            </a:r>
          </a:p>
        </p188:txBody>
      </p188:reply>
      <p188:reply id="{CAC8C4F4-6EA0-48B5-BBEC-6D7C75E485B0}" authorId="{07992DDE-7436-1BC2-6117-B23AEE8CE2FB}" created="2023-09-14T18:17:01.911">
        <p188:txBody>
          <a:bodyPr/>
          <a:lstStyle/>
          <a:p>
            <a:r>
              <a:rPr lang="de-DE"/>
              <a:t>Trained gain on 14-09-2023 and attacked with the final model but same behavior persists.</a:t>
            </a:r>
          </a:p>
        </p188:txBody>
      </p188:reply>
    </p188:replyLst>
    <p188:txBody>
      <a:bodyPr/>
      <a:lstStyle/>
      <a:p>
        <a:r>
          <a:rPr lang="de-DE"/>
          <a:t>13-09-2023</a:t>
        </a:r>
      </a:p>
    </p188:txBody>
  </p188:cm>
</p188:cmLst>
</file>

<file path=ppt/comments/modernComment_9DA_D927B4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7CA972-E3E0-4587-ACE9-09A03C24092E}" authorId="{07992DDE-7436-1BC2-6117-B23AEE8CE2FB}" created="2023-09-14T15:12:07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3257949" sldId="2522"/>
      <ac:spMk id="3" creationId="{FCA561EE-689B-6043-68F9-99742499A1EB}"/>
      <ac:txMk cp="31" len="10">
        <ac:context len="42" hash="1224235543"/>
      </ac:txMk>
    </ac:txMkLst>
    <p188:pos x="8913300" y="238286"/>
    <p188:replyLst>
      <p188:reply id="{A5ADCDD4-95C3-4092-A61B-B3939A5A3803}" authorId="{07992DDE-7436-1BC2-6117-B23AEE8CE2FB}" created="2023-09-14T19:07:17.065">
        <p188:txBody>
          <a:bodyPr/>
          <a:lstStyle/>
          <a:p>
            <a:r>
              <a:rPr lang="de-DE"/>
              <a:t>Make a point here why this kind of learning rate.</a:t>
            </a:r>
          </a:p>
        </p188:txBody>
      </p188:reply>
    </p188:replyLst>
    <p188:txBody>
      <a:bodyPr/>
      <a:lstStyle/>
      <a:p>
        <a:r>
          <a:rPr lang="de-DE"/>
          <a:t>Mention a point about, Yannick's and Lea's suggestion for the true adversaries. And Yannick's suggestion to take 2/3 data or something.</a:t>
        </a:r>
      </a:p>
    </p188:txBody>
  </p188:cm>
</p188:cmLst>
</file>

<file path=ppt/comments/modernComment_9E4_5D931F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9B2D1D-E885-4CDD-94D8-0B3ABB84866B}" authorId="{07992DDE-7436-1BC2-6117-B23AEE8CE2FB}" created="2023-09-22T08:37:23.3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69922974" sldId="2532"/>
      <ac:picMk id="7" creationId="{33442BBA-1B16-41CE-AFE4-F8C5EAEB9FB9}"/>
    </ac:deMkLst>
    <p188:replyLst>
      <p188:reply id="{609F0793-C981-41E9-907C-AA0EF778F6E4}" authorId="{07992DDE-7436-1BC2-6117-B23AEE8CE2FB}" created="2023-09-22T08:37:48.454">
        <p188:txBody>
          <a:bodyPr/>
          <a:lstStyle/>
          <a:p>
            <a:r>
              <a:rPr lang="de-DE"/>
              <a:t>Meregd manully the dataframe.</a:t>
            </a:r>
          </a:p>
        </p188:txBody>
      </p188:reply>
    </p188:replyLst>
    <p188:txBody>
      <a:bodyPr/>
      <a:lstStyle/>
      <a:p>
        <a:r>
          <a:rPr lang="de-DE"/>
          <a:t>Merged two runs 15-09-2023 and 21-09-2023 into 21-09-2023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6D21252-C427-4E9B-81AB-F42ACD2164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97644" y="343603"/>
            <a:ext cx="3076363" cy="513508"/>
          </a:xfrm>
          <a:prstGeom prst="rect">
            <a:avLst/>
          </a:prstGeom>
        </p:spPr>
        <p:txBody>
          <a:bodyPr vert="horz" lIns="94750" tIns="47376" rIns="94750" bIns="47376" rtlCol="0"/>
          <a:lstStyle>
            <a:lvl1pPr algn="l">
              <a:defRPr sz="1100"/>
            </a:lvl1pPr>
          </a:lstStyle>
          <a:p>
            <a:r>
              <a:rPr lang="de-DE">
                <a:solidFill>
                  <a:schemeClr val="bg2"/>
                </a:solidFill>
              </a:rPr>
              <a:t>ITK Engineering GmbH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667F68-960B-43F5-9565-5FA3FB993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488261" y="9468426"/>
            <a:ext cx="1666699" cy="252682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l">
              <a:defRPr sz="1100"/>
            </a:lvl1pPr>
          </a:lstStyle>
          <a:p>
            <a:r>
              <a:rPr lang="de-DE" dirty="0">
                <a:solidFill>
                  <a:schemeClr val="bg2"/>
                </a:solidFill>
              </a:rPr>
              <a:t>Vertraulich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0F4DDB-84A2-46E7-AE0E-1E26026CF9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74869" y="9468426"/>
            <a:ext cx="1851145" cy="252682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r">
              <a:defRPr sz="1100"/>
            </a:lvl1pPr>
          </a:lstStyle>
          <a:p>
            <a:fld id="{0A4ACAC5-DB6F-4A5D-A159-3215594976A3}" type="slidenum">
              <a:rPr lang="de-DE" smtClean="0">
                <a:solidFill>
                  <a:schemeClr val="bg2"/>
                </a:solidFill>
              </a:rPr>
              <a:t>‹#›</a:t>
            </a:fld>
            <a:endParaRPr lang="de-DE">
              <a:solidFill>
                <a:schemeClr val="bg2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F54ABD6-DD1B-484A-9979-2DE218ADCB17}"/>
              </a:ext>
            </a:extLst>
          </p:cNvPr>
          <p:cNvSpPr/>
          <p:nvPr/>
        </p:nvSpPr>
        <p:spPr>
          <a:xfrm>
            <a:off x="1139476" y="9812031"/>
            <a:ext cx="5959826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3EF0B21-0B09-40F0-978C-6F963864D18D}"/>
              </a:ext>
            </a:extLst>
          </p:cNvPr>
          <p:cNvSpPr/>
          <p:nvPr/>
        </p:nvSpPr>
        <p:spPr>
          <a:xfrm>
            <a:off x="1" y="9812031"/>
            <a:ext cx="456298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0F1D44B-4EED-4450-AFEE-748D2D282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01" y="9385419"/>
            <a:ext cx="591370" cy="50559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4A9846-2A73-42C7-8C75-96DCF96F6D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610995" y="9468426"/>
            <a:ext cx="984816" cy="252682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r">
              <a:defRPr sz="1100"/>
            </a:lvl1pPr>
          </a:lstStyle>
          <a:p>
            <a:pPr algn="l"/>
            <a:r>
              <a:rPr lang="de-DE">
                <a:solidFill>
                  <a:schemeClr val="bg2"/>
                </a:solidFill>
              </a:rPr>
              <a:t>Datum</a:t>
            </a:r>
            <a:endParaRPr lang="de-DE" dirty="0">
              <a:solidFill>
                <a:schemeClr val="bg2"/>
              </a:solidFill>
            </a:endParaRPr>
          </a:p>
        </p:txBody>
      </p:sp>
      <p:sp>
        <p:nvSpPr>
          <p:cNvPr id="9" name="Lenkungsinformation" title="[Versionsnummer]">
            <a:extLst>
              <a:ext uri="{FF2B5EF4-FFF2-40B4-BE49-F238E27FC236}">
                <a16:creationId xmlns:a16="http://schemas.microsoft.com/office/drawing/2014/main" id="{66653351-56F2-46A9-B2B8-81BB7F6C2133}"/>
              </a:ext>
            </a:extLst>
          </p:cNvPr>
          <p:cNvSpPr txBox="1">
            <a:spLocks noChangeAspect="1"/>
          </p:cNvSpPr>
          <p:nvPr/>
        </p:nvSpPr>
        <p:spPr>
          <a:xfrm>
            <a:off x="108001" y="6660001"/>
            <a:ext cx="187987" cy="2226657"/>
          </a:xfrm>
          <a:prstGeom prst="rect">
            <a:avLst/>
          </a:prstGeom>
          <a:noFill/>
        </p:spPr>
        <p:txBody>
          <a:bodyPr vert="vert270" wrap="none" lIns="0" tIns="0" rIns="0" bIns="0" rtlCol="0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© ITK Engineering GmbH, Template 3E487259, v 3.2.1, </a:t>
            </a:r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 2023-03-29</a:t>
            </a:r>
          </a:p>
        </p:txBody>
      </p:sp>
    </p:spTree>
    <p:extLst>
      <p:ext uri="{BB962C8B-B14F-4D97-AF65-F5344CB8AC3E}">
        <p14:creationId xmlns:p14="http://schemas.microsoft.com/office/powerpoint/2010/main" val="23977202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39356" y="393377"/>
            <a:ext cx="3076363" cy="513508"/>
          </a:xfrm>
          <a:prstGeom prst="rect">
            <a:avLst/>
          </a:prstGeom>
        </p:spPr>
        <p:txBody>
          <a:bodyPr vert="horz" lIns="94750" tIns="47376" rIns="94750" bIns="47376" rtlCol="0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GB"/>
              <a:t>ITK Engineering GmbH</a:t>
            </a:r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7938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0" tIns="47376" rIns="94750" bIns="47376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39355" y="4925410"/>
            <a:ext cx="6220592" cy="4029879"/>
          </a:xfrm>
          <a:prstGeom prst="rect">
            <a:avLst/>
          </a:prstGeom>
        </p:spPr>
        <p:txBody>
          <a:bodyPr vert="horz" lIns="94750" tIns="47376" rIns="94750" bIns="47376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432462" y="9147967"/>
            <a:ext cx="3076363" cy="513507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l">
              <a:defRPr sz="1100">
                <a:solidFill>
                  <a:schemeClr val="bg2"/>
                </a:solidFill>
              </a:defRPr>
            </a:lvl1pPr>
          </a:lstStyle>
          <a:p>
            <a:r>
              <a:rPr lang="en-GB"/>
              <a:t>Vertraulich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341884" y="9147967"/>
            <a:ext cx="1284129" cy="513507"/>
          </a:xfrm>
          <a:prstGeom prst="rect">
            <a:avLst/>
          </a:prstGeom>
        </p:spPr>
        <p:txBody>
          <a:bodyPr vert="horz" lIns="94750" tIns="47376" rIns="94750" bIns="47376" rtlCol="0" anchor="b"/>
          <a:lstStyle>
            <a:lvl1pPr algn="r">
              <a:defRPr sz="1100">
                <a:solidFill>
                  <a:schemeClr val="bg2"/>
                </a:solidFill>
              </a:defRPr>
            </a:lvl1pPr>
          </a:lstStyle>
          <a:p>
            <a:fld id="{39A72EC1-E8DD-498A-A5FD-DBFF2DFE5E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15460E8-5701-4A45-AA06-63A4FAA895EE}"/>
              </a:ext>
            </a:extLst>
          </p:cNvPr>
          <p:cNvSpPr/>
          <p:nvPr/>
        </p:nvSpPr>
        <p:spPr>
          <a:xfrm>
            <a:off x="1139476" y="9812031"/>
            <a:ext cx="5959826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7589018-C826-47B8-AA95-0ED37F122D14}"/>
              </a:ext>
            </a:extLst>
          </p:cNvPr>
          <p:cNvSpPr/>
          <p:nvPr/>
        </p:nvSpPr>
        <p:spPr>
          <a:xfrm>
            <a:off x="1" y="9812031"/>
            <a:ext cx="456298" cy="78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A302ED4-D376-4B39-BF20-DEB679D4E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201" y="9385419"/>
            <a:ext cx="591370" cy="505593"/>
          </a:xfrm>
          <a:prstGeom prst="rect">
            <a:avLst/>
          </a:prstGeom>
        </p:spPr>
      </p:pic>
      <p:sp>
        <p:nvSpPr>
          <p:cNvPr id="11" name="Lenkungsinformation" title="[Versionsnummer]">
            <a:extLst>
              <a:ext uri="{FF2B5EF4-FFF2-40B4-BE49-F238E27FC236}">
                <a16:creationId xmlns:a16="http://schemas.microsoft.com/office/drawing/2014/main" id="{8701198B-4C02-4005-B452-F378799CFDF6}"/>
              </a:ext>
            </a:extLst>
          </p:cNvPr>
          <p:cNvSpPr txBox="1">
            <a:spLocks noChangeAspect="1"/>
          </p:cNvSpPr>
          <p:nvPr/>
        </p:nvSpPr>
        <p:spPr>
          <a:xfrm>
            <a:off x="108001" y="6660001"/>
            <a:ext cx="187987" cy="2226657"/>
          </a:xfrm>
          <a:prstGeom prst="rect">
            <a:avLst/>
          </a:prstGeom>
          <a:noFill/>
        </p:spPr>
        <p:txBody>
          <a:bodyPr vert="vert270" wrap="none" lIns="0" tIns="0" rIns="0" bIns="0" rtlCol="0" anchor="t" anchorCtr="0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© ITK Engineering GmbH, Template 3E487259, v 3.2.1, </a:t>
            </a:r>
            <a:r>
              <a:rPr lang="en-US" sz="500" noProof="0" dirty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de-DE" sz="500" dirty="0">
                <a:solidFill>
                  <a:schemeClr val="bg1">
                    <a:lumMod val="75000"/>
                  </a:schemeClr>
                </a:solidFill>
              </a:rPr>
              <a:t> 2023-03-29</a:t>
            </a:r>
          </a:p>
        </p:txBody>
      </p:sp>
    </p:spTree>
    <p:extLst>
      <p:ext uri="{BB962C8B-B14F-4D97-AF65-F5344CB8AC3E}">
        <p14:creationId xmlns:p14="http://schemas.microsoft.com/office/powerpoint/2010/main" val="3715219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04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7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73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17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367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69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082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.svg"/><Relationship Id="rId3" Type="http://schemas.openxmlformats.org/officeDocument/2006/relationships/hyperlink" Target="https://www.facebook.com/itkengineering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xing.com/company/itkengineering" TargetMode="External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s://www.youtube.com/channel/UChdFA7NS5L8jiacKK0HL5nA" TargetMode="External"/><Relationship Id="rId14" Type="http://schemas.openxmlformats.org/officeDocument/2006/relationships/hyperlink" Target="https://de.linkedin.com/company/itk-engineering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chnologic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0298C85-7103-1B45-C5B0-F1ABC8CADA23}"/>
              </a:ext>
            </a:extLst>
          </p:cNvPr>
          <p:cNvPicPr/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2" b="12382"/>
          <a:stretch/>
        </p:blipFill>
        <p:spPr>
          <a:xfrm>
            <a:off x="-1" y="-1"/>
            <a:ext cx="12191999" cy="5183143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8B0349AC-3190-42B0-AD5A-B9BF8C52A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687" y="5476552"/>
            <a:ext cx="1090734" cy="944747"/>
          </a:xfrm>
          <a:prstGeom prst="rect">
            <a:avLst/>
          </a:prstGeom>
        </p:spPr>
      </p:pic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631C1DF5-32D2-4F85-BE54-BD1CE880E5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077080"/>
            <a:ext cx="12192000" cy="1119600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txBody>
          <a:bodyPr vert="horz" wrap="square" lIns="180000" tIns="72000" rIns="18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de-DE" sz="36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GB" dirty="0"/>
            </a:lvl5pPr>
          </a:lstStyle>
          <a:p>
            <a:pPr marL="285750" lvl="0" indent="-285750" algn="ctr" defTabSz="914400" latinLnBrk="0">
              <a:spcBef>
                <a:spcPct val="0"/>
              </a:spcBef>
            </a:pPr>
            <a:r>
              <a:rPr lang="en-GB" noProof="0" dirty="0"/>
              <a:t>Edit Title</a:t>
            </a:r>
          </a:p>
        </p:txBody>
      </p:sp>
      <p:sp>
        <p:nvSpPr>
          <p:cNvPr id="25" name="Textplatzhalter 8">
            <a:extLst>
              <a:ext uri="{FF2B5EF4-FFF2-40B4-BE49-F238E27FC236}">
                <a16:creationId xmlns:a16="http://schemas.microsoft.com/office/drawing/2014/main" id="{DDBD7E21-A446-4457-B78E-8D7907922B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4702630"/>
            <a:ext cx="11522075" cy="38472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de-DE" sz="2500" cap="all" dirty="0" smtClean="0">
                <a:solidFill>
                  <a:schemeClr val="bg1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Edit Subtitle</a:t>
            </a: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D09D913D-B039-409D-AF0D-6D5255E553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428" y="6241416"/>
            <a:ext cx="1500245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de-DE" sz="1200" dirty="0" smtClean="0"/>
            </a:lvl1pPr>
          </a:lstStyle>
          <a:p>
            <a:pPr lvl="0" algn="r"/>
            <a:r>
              <a:rPr lang="en-GB" sz="1200" noProof="0" dirty="0">
                <a:solidFill>
                  <a:schemeClr val="accent6"/>
                </a:solidFill>
              </a:rPr>
              <a:t>Module  |  Version 1.0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E75E2A3E-B293-4E9C-AE19-0DFED34E99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62930" y="6241417"/>
            <a:ext cx="1889271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© ITK Engineering GmbH |</a:t>
            </a: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1F07F5B6-CC56-4FB9-BEE8-0133885DDC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00886" y="6241417"/>
            <a:ext cx="129174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|</a:t>
            </a:r>
          </a:p>
        </p:txBody>
      </p:sp>
      <p:sp>
        <p:nvSpPr>
          <p:cNvPr id="36" name="Datumsplatzhalter 6">
            <a:extLst>
              <a:ext uri="{FF2B5EF4-FFF2-40B4-BE49-F238E27FC236}">
                <a16:creationId xmlns:a16="http://schemas.microsoft.com/office/drawing/2014/main" id="{DB952E4C-1DDB-4C1D-AF80-6B96ADD0F6D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3779049" y="6241417"/>
            <a:ext cx="821837" cy="17988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DE" noProof="0"/>
              <a:t>03/24/2023</a:t>
            </a:r>
            <a:endParaRPr lang="en-GB" noProof="0"/>
          </a:p>
        </p:txBody>
      </p:sp>
      <p:sp>
        <p:nvSpPr>
          <p:cNvPr id="37" name="Fußzeilenplatzhalter 7">
            <a:extLst>
              <a:ext uri="{FF2B5EF4-FFF2-40B4-BE49-F238E27FC236}">
                <a16:creationId xmlns:a16="http://schemas.microsoft.com/office/drawing/2014/main" id="{306D3E75-E63C-4E4C-BB9B-0C647BC35D4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9720" y="6241417"/>
            <a:ext cx="1294556" cy="1846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53F01C-9D69-C176-F902-5008D602C372}"/>
              </a:ext>
            </a:extLst>
          </p:cNvPr>
          <p:cNvSpPr txBox="1"/>
          <p:nvPr userDrawn="1"/>
        </p:nvSpPr>
        <p:spPr>
          <a:xfrm>
            <a:off x="9180095" y="6241417"/>
            <a:ext cx="267898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Clr>
                <a:schemeClr val="accent6"/>
              </a:buClr>
              <a:buSzPct val="130000"/>
              <a:buFont typeface="Segoe UI" panose="020B0502040204020203" pitchFamily="34" charset="0"/>
              <a:buNone/>
            </a:pPr>
            <a:r>
              <a:rPr lang="de-DE" sz="1400" kern="1200" dirty="0">
                <a:solidFill>
                  <a:schemeClr val="accent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ITK. 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Art </a:t>
            </a:r>
            <a:r>
              <a:rPr lang="de-DE" sz="1400" kern="1200" dirty="0" err="1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Digital Engineering.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2DED613-932B-4057-CB4A-960D10B13552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BC025C80-D44D-709D-776F-6F7A92D21F6F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AFAA33B-DD1A-24F0-B997-736C1956860B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34313287-FBF3-A1AF-6D71-8F8529983996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5E448226-28C9-86A5-45BA-2D4B81AFFEC6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D7E76811-F8E7-5029-45BC-5EC70FD740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846C16D-7F58-23D6-3611-597667C39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682C8B6-F2A5-D3E0-9661-D342713D35ED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9B88895C-2311-51EF-69A3-3343CD8425E9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78E86F4E-0D88-4D07-7C45-FDD0FB30FE00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D39DD0E0-B7B5-6825-F0E1-01CF7D4DD85E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889E0F2-0AE4-80C0-9553-8957A6B10902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483B3198-613B-F5B1-8ED1-A3EA9E4608E7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DA1690BB-2C3C-262C-28DA-1246791871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9899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eference (3 Colu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6A45D07-7B5A-4681-8B29-EA8F3380F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39863"/>
            <a:ext cx="12191999" cy="28797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21DC71-ABEE-4B82-B5E8-B52FA2145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30BBE91-325F-4ADA-B12B-4D692B35D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75" y="3860714"/>
            <a:ext cx="3710686" cy="458757"/>
          </a:xfrm>
          <a:prstGeom prst="rect">
            <a:avLst/>
          </a:prstGeom>
          <a:solidFill>
            <a:schemeClr val="accent3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02B79E4-D4D2-4D0E-8F96-05CF7868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181061B-00B5-4CC3-91C7-0D54BC1AE66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F1DA70-18E1-4E15-B826-6E152DD7FC6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CA32DC7-074B-4B06-9CDE-5B02EB7652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075" y="4422910"/>
            <a:ext cx="3709988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8DB685E0-4F34-48C4-B562-0510788D18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45277" y="3860714"/>
            <a:ext cx="3710686" cy="458757"/>
          </a:xfrm>
          <a:prstGeom prst="rect">
            <a:avLst/>
          </a:prstGeom>
          <a:solidFill>
            <a:schemeClr val="bg2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E5A99DE7-7303-4391-86C0-23B110F419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45975" y="4422910"/>
            <a:ext cx="3709988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B881D36F-2324-4F38-876B-3E02E28910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44478" y="3860714"/>
            <a:ext cx="3710686" cy="458757"/>
          </a:xfrm>
          <a:prstGeom prst="rect">
            <a:avLst/>
          </a:prstGeom>
          <a:solidFill>
            <a:schemeClr val="accent5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260DAFEB-52C8-45C6-926F-B86FEE7A8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45176" y="4422910"/>
            <a:ext cx="3709988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1108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Reference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6A45D07-7B5A-4681-8B29-EA8F3380FE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39863"/>
            <a:ext cx="12191999" cy="28797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30BBE91-325F-4ADA-B12B-4D692B35D0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860714"/>
            <a:ext cx="5416550" cy="458757"/>
          </a:xfrm>
          <a:prstGeom prst="rect">
            <a:avLst/>
          </a:prstGeom>
          <a:solidFill>
            <a:schemeClr val="accent3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B21DC71-ABEE-4B82-B5E8-B52FA2145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5064F71D-026D-45EB-A034-8AFC68E84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0D452F-5168-4D19-A252-CD4756674BD9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737C6F-641B-406E-9018-2D1BB31F9C9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4C04D369-D137-43B8-B9F0-E94AFE986F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1631" y="4446773"/>
            <a:ext cx="5427663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BF7B8049-98DE-4E77-B9B0-CBB986BBAB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0489" y="3860714"/>
            <a:ext cx="5416550" cy="458757"/>
          </a:xfrm>
          <a:prstGeom prst="rect">
            <a:avLst/>
          </a:prstGeom>
          <a:solidFill>
            <a:schemeClr val="accent5"/>
          </a:solidFill>
          <a:ln w="57150">
            <a:noFill/>
            <a:miter lim="800000"/>
          </a:ln>
        </p:spPr>
        <p:txBody>
          <a:bodyPr vert="horz" wrap="square" lIns="216000" tIns="72000" rIns="108000" bIns="108000" rtlCol="0" anchor="b">
            <a:spAutoFit/>
          </a:bodyPr>
          <a:lstStyle>
            <a:lvl1pPr marL="0" indent="0">
              <a:buNone/>
              <a:defRPr lang="de-DE" sz="1800" b="1" dirty="0" smtClean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A644BFBC-D51C-42D4-8963-E156B6CB0B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0489" y="4446773"/>
            <a:ext cx="5427663" cy="8617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0975" indent="-180975">
              <a:buFont typeface="Wingdings" panose="05000000000000000000" pitchFamily="2" charset="2"/>
              <a:buChar char="§"/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69900" indent="-285750">
              <a:buFont typeface="Wingdings" panose="05000000000000000000" pitchFamily="2" charset="2"/>
              <a:buChar char="§"/>
              <a:defRPr/>
            </a:lvl2pPr>
            <a:lvl3pPr marL="646112" indent="-285750"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0998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Images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C330745D-ADAC-4F19-A2B5-F5D821C695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9375" y="1451895"/>
            <a:ext cx="5762625" cy="27629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8DB2869-13BC-4748-94E7-5C6321A8C7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51895"/>
            <a:ext cx="5762625" cy="276291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F2198-D279-4354-935E-7C0C36785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BE5529A-ECF5-4106-85D9-2B8AEF3FFF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3792408"/>
            <a:ext cx="3896040" cy="422405"/>
          </a:xfrm>
          <a:prstGeom prst="rect">
            <a:avLst/>
          </a:prstGeom>
          <a:solidFill>
            <a:srgbClr val="004689"/>
          </a:solidFill>
          <a:ln w="57150">
            <a:noFill/>
            <a:miter lim="800000"/>
          </a:ln>
        </p:spPr>
        <p:txBody>
          <a:bodyPr vert="horz" wrap="square" lIns="360000" tIns="72000" rIns="360000" bIns="72000" rtlCol="0" anchor="b">
            <a:spAutoFit/>
          </a:bodyPr>
          <a:lstStyle>
            <a:lvl1pPr marL="0" indent="0">
              <a:buNone/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D2394D2-7DDE-4F6F-83F8-6F6A6097D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01317D-154A-4DDF-A1DA-0B15BC0FFE85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B828B7-4DE8-470A-954A-C2E7C2488EA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D0800E49-38B1-4BFA-8081-B94CFABEB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075" y="4422910"/>
            <a:ext cx="5416550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7E00F4A-5025-43EE-9564-8EF364CDCC9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27788" y="3792408"/>
            <a:ext cx="3896040" cy="422405"/>
          </a:xfrm>
          <a:prstGeom prst="rect">
            <a:avLst/>
          </a:prstGeom>
          <a:solidFill>
            <a:srgbClr val="004689"/>
          </a:solidFill>
          <a:ln w="57150">
            <a:noFill/>
            <a:miter lim="800000"/>
          </a:ln>
        </p:spPr>
        <p:txBody>
          <a:bodyPr vert="horz" wrap="square" lIns="360000" tIns="72000" rIns="360000" bIns="72000" rtlCol="0" anchor="b">
            <a:spAutoFit/>
          </a:bodyPr>
          <a:lstStyle>
            <a:lvl1pPr marL="0" indent="0">
              <a:buNone/>
              <a:defRPr lang="en-GB" sz="1800" b="1" dirty="0">
                <a:solidFill>
                  <a:schemeClr val="bg1"/>
                </a:solidFill>
              </a:defRPr>
            </a:lvl1pPr>
          </a:lstStyle>
          <a:p>
            <a:pPr marL="285750" lvl="0" indent="-285750" defTabSz="914400" latinLnBrk="0"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110000"/>
            </a:pPr>
            <a:r>
              <a:rPr lang="en-GB" noProof="0" dirty="0"/>
              <a:t>Edit text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FB4B2072-3C56-4ABF-BD64-6232892C21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7788" y="4422910"/>
            <a:ext cx="5416550" cy="119519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8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93763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Image (right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819C5350-C30A-4FFF-B950-DE181B44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1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D627702-5B1D-4910-A956-AD47B4D34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291" y="1929921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0D7DCCC2-83F8-46AD-9D96-3B284CF91C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27788" y="1341438"/>
            <a:ext cx="5761037" cy="46434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08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Image (left)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D5016B3-CF7B-4A87-876B-7EB0D87E48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341438"/>
            <a:ext cx="5755098" cy="46434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9" name="Textplatzhalter 16">
            <a:extLst>
              <a:ext uri="{FF2B5EF4-FFF2-40B4-BE49-F238E27FC236}">
                <a16:creationId xmlns:a16="http://schemas.microsoft.com/office/drawing/2014/main" id="{825365B7-894D-49B3-BB00-C624E07257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7947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75FAE92C-AD6D-43A7-ADBA-E3BBFEA933C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7947" y="1929921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22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Text Boxe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3CE5A9C-1C45-4D1A-9748-D02D04394727}"/>
              </a:ext>
            </a:extLst>
          </p:cNvPr>
          <p:cNvSpPr/>
          <p:nvPr userDrawn="1"/>
        </p:nvSpPr>
        <p:spPr>
          <a:xfrm>
            <a:off x="1" y="3822556"/>
            <a:ext cx="5859950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800" noProof="0" dirty="0">
              <a:solidFill>
                <a:schemeClr val="accent5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173BFCF-F848-4223-B0F4-15CEA08C2EA2}"/>
              </a:ext>
            </a:extLst>
          </p:cNvPr>
          <p:cNvSpPr/>
          <p:nvPr userDrawn="1"/>
        </p:nvSpPr>
        <p:spPr>
          <a:xfrm>
            <a:off x="1" y="1439863"/>
            <a:ext cx="5859950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360000" tIns="0" rIns="108000" bIns="0" rtlCol="0" anchor="ctr"/>
          <a:lstStyle/>
          <a:p>
            <a:endParaRPr lang="en-GB" sz="2800" dirty="0">
              <a:solidFill>
                <a:schemeClr val="accent5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0B37634-FC0A-477B-B88E-B0A50CC324DD}"/>
              </a:ext>
            </a:extLst>
          </p:cNvPr>
          <p:cNvSpPr/>
          <p:nvPr userDrawn="1"/>
        </p:nvSpPr>
        <p:spPr>
          <a:xfrm>
            <a:off x="6347295" y="1439863"/>
            <a:ext cx="5844704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2800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800" dirty="0">
              <a:solidFill>
                <a:schemeClr val="accent5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7D74451-2FAC-40C4-AD81-9A03B3B0987B}"/>
              </a:ext>
            </a:extLst>
          </p:cNvPr>
          <p:cNvSpPr/>
          <p:nvPr userDrawn="1"/>
        </p:nvSpPr>
        <p:spPr>
          <a:xfrm>
            <a:off x="6347295" y="3822556"/>
            <a:ext cx="5844704" cy="2162319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2800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2800" dirty="0">
              <a:solidFill>
                <a:schemeClr val="accent5"/>
              </a:solidFill>
            </a:endParaRP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751901D-76AC-4E2B-92CE-B78F90FD8D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49386"/>
            <a:ext cx="4065587" cy="21527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2B5F931-ECCB-4A43-BB00-362180C9E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1" y="3827317"/>
            <a:ext cx="4065587" cy="21527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B500830E-6C75-4582-82D2-3D5F968967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82847" y="3839493"/>
            <a:ext cx="3209153" cy="21623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6915D545-2013-49A3-8E88-5BCA6A59ED9D}"/>
              </a:ext>
            </a:extLst>
          </p:cNvPr>
          <p:cNvSpPr>
            <a:spLocks noChangeAspect="1"/>
          </p:cNvSpPr>
          <p:nvPr userDrawn="1"/>
        </p:nvSpPr>
        <p:spPr>
          <a:xfrm>
            <a:off x="3457858" y="1075840"/>
            <a:ext cx="5291530" cy="5291530"/>
          </a:xfrm>
          <a:prstGeom prst="hexagon">
            <a:avLst/>
          </a:prstGeom>
          <a:solidFill>
            <a:schemeClr val="bg1"/>
          </a:solidFill>
          <a:ln w="349250"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6D8B67-437E-4D0B-ACB2-2856B181F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B68D6E02-DA21-41A5-9713-230671D0E5F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06217" y="1456800"/>
            <a:ext cx="5179565" cy="4528074"/>
          </a:xfrm>
          <a:prstGeom prst="hexagon">
            <a:avLst/>
          </a:prstGeo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BADCA7CA-F497-468A-A556-B9A975414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F5AA98-D410-4B64-8D17-FCBC759774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1448940B-DEC1-4934-B748-824A3F509A2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3C63D159-6F7E-464D-B2E2-70EA1E8E6F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82848" y="1412875"/>
            <a:ext cx="3209152" cy="21623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800" cap="none" baseline="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accent5"/>
                </a:solidFill>
              </a:defRPr>
            </a:lvl2pPr>
            <a:lvl3pPr>
              <a:defRPr sz="2800">
                <a:solidFill>
                  <a:schemeClr val="accent5"/>
                </a:solidFill>
              </a:defRPr>
            </a:lvl3pPr>
            <a:lvl4pPr>
              <a:defRPr sz="2800">
                <a:solidFill>
                  <a:schemeClr val="accent5"/>
                </a:solidFill>
              </a:defRPr>
            </a:lvl4pPr>
            <a:lvl5pPr>
              <a:defRPr sz="2800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506481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2E010B-5C55-4315-B008-93115BE110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4" name="Sechseck 3">
            <a:extLst>
              <a:ext uri="{FF2B5EF4-FFF2-40B4-BE49-F238E27FC236}">
                <a16:creationId xmlns:a16="http://schemas.microsoft.com/office/drawing/2014/main" id="{B6BAA167-2577-4233-BC28-8775D9724BFE}"/>
              </a:ext>
            </a:extLst>
          </p:cNvPr>
          <p:cNvSpPr/>
          <p:nvPr/>
        </p:nvSpPr>
        <p:spPr>
          <a:xfrm>
            <a:off x="5249731" y="2987448"/>
            <a:ext cx="1692539" cy="1459086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000" dirty="0"/>
          </a:p>
        </p:txBody>
      </p:sp>
      <p:sp>
        <p:nvSpPr>
          <p:cNvPr id="6" name="Sechseck 5">
            <a:extLst>
              <a:ext uri="{FF2B5EF4-FFF2-40B4-BE49-F238E27FC236}">
                <a16:creationId xmlns:a16="http://schemas.microsoft.com/office/drawing/2014/main" id="{F786E558-E572-464F-AA12-633CE6C61258}"/>
              </a:ext>
            </a:extLst>
          </p:cNvPr>
          <p:cNvSpPr>
            <a:spLocks noChangeAspect="1"/>
          </p:cNvSpPr>
          <p:nvPr userDrawn="1"/>
        </p:nvSpPr>
        <p:spPr>
          <a:xfrm>
            <a:off x="5250427" y="1443591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7" name="Sechseck 6">
            <a:extLst>
              <a:ext uri="{FF2B5EF4-FFF2-40B4-BE49-F238E27FC236}">
                <a16:creationId xmlns:a16="http://schemas.microsoft.com/office/drawing/2014/main" id="{AFC33636-9EDA-432D-99F9-A25DADD01EC9}"/>
              </a:ext>
            </a:extLst>
          </p:cNvPr>
          <p:cNvSpPr>
            <a:spLocks noChangeAspect="1"/>
          </p:cNvSpPr>
          <p:nvPr userDrawn="1"/>
        </p:nvSpPr>
        <p:spPr>
          <a:xfrm>
            <a:off x="5250427" y="4532506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8" name="Sechseck 7">
            <a:extLst>
              <a:ext uri="{FF2B5EF4-FFF2-40B4-BE49-F238E27FC236}">
                <a16:creationId xmlns:a16="http://schemas.microsoft.com/office/drawing/2014/main" id="{FF2304AA-1D3E-4076-A785-8C7810F610A2}"/>
              </a:ext>
            </a:extLst>
          </p:cNvPr>
          <p:cNvSpPr>
            <a:spLocks noChangeAspect="1"/>
          </p:cNvSpPr>
          <p:nvPr userDrawn="1"/>
        </p:nvSpPr>
        <p:spPr>
          <a:xfrm>
            <a:off x="6685625" y="2223104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9" name="Sechseck 8">
            <a:extLst>
              <a:ext uri="{FF2B5EF4-FFF2-40B4-BE49-F238E27FC236}">
                <a16:creationId xmlns:a16="http://schemas.microsoft.com/office/drawing/2014/main" id="{181183BB-0F7C-4C75-BA33-72DBFE3AFCF8}"/>
              </a:ext>
            </a:extLst>
          </p:cNvPr>
          <p:cNvSpPr>
            <a:spLocks noChangeAspect="1"/>
          </p:cNvSpPr>
          <p:nvPr userDrawn="1"/>
        </p:nvSpPr>
        <p:spPr>
          <a:xfrm>
            <a:off x="6685625" y="3766961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10" name="Sechseck 9">
            <a:extLst>
              <a:ext uri="{FF2B5EF4-FFF2-40B4-BE49-F238E27FC236}">
                <a16:creationId xmlns:a16="http://schemas.microsoft.com/office/drawing/2014/main" id="{162C2B34-5377-4F62-9820-87A4D4BE3FC0}"/>
              </a:ext>
            </a:extLst>
          </p:cNvPr>
          <p:cNvSpPr>
            <a:spLocks noChangeAspect="1"/>
          </p:cNvSpPr>
          <p:nvPr userDrawn="1"/>
        </p:nvSpPr>
        <p:spPr>
          <a:xfrm>
            <a:off x="3815229" y="2223104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749C1EDB-C156-46D2-970C-44A67DAAB4C2}"/>
              </a:ext>
            </a:extLst>
          </p:cNvPr>
          <p:cNvSpPr>
            <a:spLocks noChangeAspect="1"/>
          </p:cNvSpPr>
          <p:nvPr userDrawn="1"/>
        </p:nvSpPr>
        <p:spPr>
          <a:xfrm>
            <a:off x="3815229" y="3766961"/>
            <a:ext cx="1691147" cy="1457885"/>
          </a:xfrm>
          <a:prstGeom prst="hexagon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GB" sz="2800" b="1" dirty="0">
              <a:solidFill>
                <a:schemeClr val="bg1"/>
              </a:solidFill>
              <a:latin typeface="Segoe UI" panose="020B0502040204020203" pitchFamily="34" charset="0"/>
              <a:ea typeface="TeleGrotesk Next" pitchFamily="2" charset="0"/>
              <a:cs typeface="Segoe UI" panose="020B0502040204020203" pitchFamily="34" charset="0"/>
            </a:endParaRPr>
          </a:p>
        </p:txBody>
      </p:sp>
      <p:sp>
        <p:nvSpPr>
          <p:cNvPr id="59" name="Textplatzhalter 52">
            <a:extLst>
              <a:ext uri="{FF2B5EF4-FFF2-40B4-BE49-F238E27FC236}">
                <a16:creationId xmlns:a16="http://schemas.microsoft.com/office/drawing/2014/main" id="{D33C6699-3B70-42C8-AE48-6FE3A835CA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314" y="1380691"/>
            <a:ext cx="16696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360000" tIns="0" rIns="288000" bIns="0" rtlCol="0" anchor="t">
            <a:spAutoFit/>
          </a:bodyPr>
          <a:lstStyle>
            <a:lvl1pPr marL="0" indent="0" algn="r">
              <a:buNone/>
              <a:defRPr lang="de-DE" sz="2000" b="1" cap="none" baseline="0" smtClean="0">
                <a:solidFill>
                  <a:schemeClr val="bg2"/>
                </a:solidFill>
              </a:defRPr>
            </a:lvl1pPr>
            <a:lvl2pPr>
              <a:defRPr lang="de-DE" smtClean="0">
                <a:solidFill>
                  <a:schemeClr val="lt1"/>
                </a:solidFill>
              </a:defRPr>
            </a:lvl2pPr>
            <a:lvl3pPr>
              <a:defRPr lang="de-DE" smtClean="0">
                <a:solidFill>
                  <a:schemeClr val="lt1"/>
                </a:solidFill>
              </a:defRPr>
            </a:lvl3pPr>
            <a:lvl4pPr>
              <a:defRPr lang="de-DE" smtClean="0">
                <a:solidFill>
                  <a:schemeClr val="lt1"/>
                </a:solidFill>
              </a:defRPr>
            </a:lvl4pPr>
            <a:lvl5pPr>
              <a:defRPr lang="en-GB">
                <a:solidFill>
                  <a:schemeClr val="lt1"/>
                </a:solidFill>
              </a:defRPr>
            </a:lvl5pPr>
          </a:lstStyle>
          <a:p>
            <a:pPr lvl="0" algn="r" defTabSz="914400" latinLnBrk="0"/>
            <a:r>
              <a:rPr lang="en-GB" noProof="0" dirty="0"/>
              <a:t>Edit text</a:t>
            </a:r>
          </a:p>
        </p:txBody>
      </p:sp>
      <p:sp>
        <p:nvSpPr>
          <p:cNvPr id="60" name="Textplatzhalter 52">
            <a:extLst>
              <a:ext uri="{FF2B5EF4-FFF2-40B4-BE49-F238E27FC236}">
                <a16:creationId xmlns:a16="http://schemas.microsoft.com/office/drawing/2014/main" id="{7E0F572B-BD1F-4128-858C-1603964938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793007"/>
            <a:ext cx="381453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 algn="r">
              <a:buNone/>
              <a:defRPr lang="de-DE" sz="2000" b="1" cap="none" baseline="0" smtClean="0">
                <a:solidFill>
                  <a:schemeClr val="bg2"/>
                </a:solidFill>
              </a:defRPr>
            </a:lvl1pPr>
            <a:lvl2pPr>
              <a:defRPr lang="de-DE" smtClean="0">
                <a:solidFill>
                  <a:schemeClr val="lt1"/>
                </a:solidFill>
              </a:defRPr>
            </a:lvl2pPr>
            <a:lvl3pPr>
              <a:defRPr lang="de-DE" smtClean="0">
                <a:solidFill>
                  <a:schemeClr val="lt1"/>
                </a:solidFill>
              </a:defRPr>
            </a:lvl3pPr>
            <a:lvl4pPr>
              <a:defRPr lang="de-DE" smtClean="0">
                <a:solidFill>
                  <a:schemeClr val="lt1"/>
                </a:solidFill>
              </a:defRPr>
            </a:lvl4pPr>
            <a:lvl5pPr>
              <a:defRPr lang="en-GB">
                <a:solidFill>
                  <a:schemeClr val="lt1"/>
                </a:solidFill>
              </a:defRPr>
            </a:lvl5pPr>
          </a:lstStyle>
          <a:p>
            <a:pPr lvl="0" algn="r" defTabSz="914400" latinLnBrk="0"/>
            <a:r>
              <a:rPr lang="en-GB" noProof="0" dirty="0"/>
              <a:t>Edit text</a:t>
            </a:r>
          </a:p>
        </p:txBody>
      </p:sp>
      <p:sp>
        <p:nvSpPr>
          <p:cNvPr id="61" name="Textplatzhalter 52">
            <a:extLst>
              <a:ext uri="{FF2B5EF4-FFF2-40B4-BE49-F238E27FC236}">
                <a16:creationId xmlns:a16="http://schemas.microsoft.com/office/drawing/2014/main" id="{A474F676-0CED-4777-B481-9B201EA711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365907"/>
            <a:ext cx="381488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 algn="r">
              <a:buNone/>
              <a:defRPr lang="de-DE" sz="2000" b="1" cap="none" baseline="0" smtClean="0">
                <a:solidFill>
                  <a:schemeClr val="bg2"/>
                </a:solidFill>
              </a:defRPr>
            </a:lvl1pPr>
            <a:lvl2pPr>
              <a:defRPr lang="de-DE" smtClean="0">
                <a:solidFill>
                  <a:schemeClr val="lt1"/>
                </a:solidFill>
              </a:defRPr>
            </a:lvl2pPr>
            <a:lvl3pPr>
              <a:defRPr lang="de-DE" smtClean="0">
                <a:solidFill>
                  <a:schemeClr val="lt1"/>
                </a:solidFill>
              </a:defRPr>
            </a:lvl3pPr>
            <a:lvl4pPr>
              <a:defRPr lang="de-DE" smtClean="0">
                <a:solidFill>
                  <a:schemeClr val="lt1"/>
                </a:solidFill>
              </a:defRPr>
            </a:lvl4pPr>
            <a:lvl5pPr>
              <a:defRPr lang="en-GB">
                <a:solidFill>
                  <a:schemeClr val="lt1"/>
                </a:solidFill>
              </a:defRPr>
            </a:lvl5pPr>
          </a:lstStyle>
          <a:p>
            <a:pPr lvl="0" algn="r" defTabSz="914400" latinLnBrk="0"/>
            <a:r>
              <a:rPr lang="en-GB" noProof="0" dirty="0"/>
              <a:t>Edit text</a:t>
            </a:r>
          </a:p>
        </p:txBody>
      </p:sp>
      <p:sp>
        <p:nvSpPr>
          <p:cNvPr id="62" name="Textplatzhalter 52">
            <a:extLst>
              <a:ext uri="{FF2B5EF4-FFF2-40B4-BE49-F238E27FC236}">
                <a16:creationId xmlns:a16="http://schemas.microsoft.com/office/drawing/2014/main" id="{C4E2729D-3BA3-4D12-858F-B0969267BC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40347" y="2791670"/>
            <a:ext cx="352877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>
              <a:buFontTx/>
              <a:buNone/>
              <a:defRPr lang="de-DE" sz="2000" b="1" cap="none" baseline="0" dirty="0" smtClean="0">
                <a:solidFill>
                  <a:schemeClr val="bg2"/>
                </a:solidFill>
              </a:defRPr>
            </a:lvl1pPr>
          </a:lstStyle>
          <a:p>
            <a:pPr lvl="0" defTabSz="914400" latinLnBrk="0"/>
            <a:r>
              <a:rPr lang="en-GB" noProof="0" dirty="0"/>
              <a:t>Edit text</a:t>
            </a:r>
          </a:p>
        </p:txBody>
      </p:sp>
      <p:sp>
        <p:nvSpPr>
          <p:cNvPr id="63" name="Textplatzhalter 52">
            <a:extLst>
              <a:ext uri="{FF2B5EF4-FFF2-40B4-BE49-F238E27FC236}">
                <a16:creationId xmlns:a16="http://schemas.microsoft.com/office/drawing/2014/main" id="{F34081E0-3415-47A5-87F8-42A3180544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09352" y="4352171"/>
            <a:ext cx="352877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>
              <a:buNone/>
              <a:defRPr lang="de-DE" sz="2000" b="1" cap="none" baseline="0" dirty="0" smtClean="0">
                <a:solidFill>
                  <a:schemeClr val="bg2"/>
                </a:solidFill>
              </a:defRPr>
            </a:lvl1pPr>
          </a:lstStyle>
          <a:p>
            <a:pPr lvl="0" defTabSz="914400" latinLnBrk="0"/>
            <a:r>
              <a:rPr lang="en-GB" noProof="0" dirty="0"/>
              <a:t>Edit text</a:t>
            </a:r>
          </a:p>
        </p:txBody>
      </p:sp>
      <p:sp>
        <p:nvSpPr>
          <p:cNvPr id="64" name="Textplatzhalter 52">
            <a:extLst>
              <a:ext uri="{FF2B5EF4-FFF2-40B4-BE49-F238E27FC236}">
                <a16:creationId xmlns:a16="http://schemas.microsoft.com/office/drawing/2014/main" id="{401970BA-D26C-4D0B-A19C-2EE7830CE5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4304" y="5750951"/>
            <a:ext cx="5273817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360000" tIns="0" rIns="288000" bIns="0" rtlCol="0" anchor="t">
            <a:spAutoFit/>
          </a:bodyPr>
          <a:lstStyle>
            <a:lvl1pPr marL="0" indent="0">
              <a:buNone/>
              <a:defRPr lang="de-DE" sz="2000" b="1" cap="none" baseline="0" dirty="0" smtClean="0">
                <a:solidFill>
                  <a:schemeClr val="bg2"/>
                </a:solidFill>
              </a:defRPr>
            </a:lvl1pPr>
          </a:lstStyle>
          <a:p>
            <a:pPr lvl="0" defTabSz="914400" latinLnBrk="0"/>
            <a:r>
              <a:rPr lang="en-GB" noProof="0" dirty="0"/>
              <a:t>Edit text</a:t>
            </a:r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855FFA92-830E-42FA-91BA-2E0804804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DF6640-8E80-491B-9353-645434D0DEB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626CBE-D530-4F14-BDFD-DB16FC034EA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75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Text Boxes + 4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6">
            <a:extLst>
              <a:ext uri="{FF2B5EF4-FFF2-40B4-BE49-F238E27FC236}">
                <a16:creationId xmlns:a16="http://schemas.microsoft.com/office/drawing/2014/main" id="{7066F451-EEA8-444A-AB86-09C5D3C2BFA4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204861" y="3720427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0" name="Bildplatzhalter 16">
            <a:extLst>
              <a:ext uri="{FF2B5EF4-FFF2-40B4-BE49-F238E27FC236}">
                <a16:creationId xmlns:a16="http://schemas.microsoft.com/office/drawing/2014/main" id="{69918232-2ED4-45EC-B753-7F2FC7DA12D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8944662" y="3720427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square" lIns="108000" tIns="72000" rIns="0" bIns="0" rtlCol="0" anchor="ctr">
            <a:noAutofit/>
          </a:bodyPr>
          <a:lstStyle>
            <a:lvl1pPr marL="0" indent="0">
              <a:buNone/>
              <a:defRPr lang="en-GB" sz="1400" cap="none" dirty="0">
                <a:solidFill>
                  <a:schemeClr val="accent5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1589C53-006A-4142-AB88-48B62EBE5AA2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34961" y="1449930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19" name="Bildplatzhalter 16">
            <a:extLst>
              <a:ext uri="{FF2B5EF4-FFF2-40B4-BE49-F238E27FC236}">
                <a16:creationId xmlns:a16="http://schemas.microsoft.com/office/drawing/2014/main" id="{0B8B4389-BE96-4B02-8D7B-179BFF0965C5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074761" y="1449930"/>
            <a:ext cx="2916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EBCA898F-DA2B-4D64-B63B-C276989D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A4867A-E4FB-4E65-A6BA-1D5942ECC3B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A306E-0057-4786-83ED-10CE88B0183D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0C224DD-028E-412C-AC04-E20231CDB3B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16861" y="1449930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04CDC150-C0DE-448E-A1A1-679C153CCC4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80662" y="1449930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BC9B8147-3105-409E-ABDD-BDBAD87C8E2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961" y="3720427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4"/>
            <a:endParaRPr lang="en-GB" noProof="0" dirty="0"/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322DBF09-AEAA-469F-B08F-31388DCF861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96726" y="3720427"/>
            <a:ext cx="2880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89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5 Text Boxes + 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ildplatzhalter 16">
            <a:extLst>
              <a:ext uri="{FF2B5EF4-FFF2-40B4-BE49-F238E27FC236}">
                <a16:creationId xmlns:a16="http://schemas.microsoft.com/office/drawing/2014/main" id="{87804577-20CE-402F-8CB1-799B8390FD69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9514961" y="1449930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16" name="Bildplatzhalter 16">
            <a:extLst>
              <a:ext uri="{FF2B5EF4-FFF2-40B4-BE49-F238E27FC236}">
                <a16:creationId xmlns:a16="http://schemas.microsoft.com/office/drawing/2014/main" id="{B796A14A-D5F7-40EC-A236-F390F299C2CD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2629961" y="3720427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2" name="Bildplatzhalter 16">
            <a:extLst>
              <a:ext uri="{FF2B5EF4-FFF2-40B4-BE49-F238E27FC236}">
                <a16:creationId xmlns:a16="http://schemas.microsoft.com/office/drawing/2014/main" id="{51DCA20E-42DD-41DB-9712-E6B060426AF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9961" y="3720427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5" name="Bildplatzhalter 16">
            <a:extLst>
              <a:ext uri="{FF2B5EF4-FFF2-40B4-BE49-F238E27FC236}">
                <a16:creationId xmlns:a16="http://schemas.microsoft.com/office/drawing/2014/main" id="{9987718D-5E87-40C5-90E4-2030FD00D0EF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34961" y="1449930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6" name="Bildplatzhalter 16">
            <a:extLst>
              <a:ext uri="{FF2B5EF4-FFF2-40B4-BE49-F238E27FC236}">
                <a16:creationId xmlns:a16="http://schemas.microsoft.com/office/drawing/2014/main" id="{A46FB474-456C-4565-A1A4-38F5AE4057D6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924961" y="1449930"/>
            <a:ext cx="2340000" cy="226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108000" tIns="72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</a:t>
            </a:r>
            <a:br>
              <a:rPr lang="en-US" dirty="0"/>
            </a:br>
            <a:r>
              <a:rPr lang="en-US" dirty="0"/>
              <a:t>clicking on icon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D9E2835C-8A33-43B5-A6B5-496CD78EBC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1FAF77-0F5A-4B23-AD16-6C7C6C07404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8" name="Foliennummernplatzhalter 4">
            <a:extLst>
              <a:ext uri="{FF2B5EF4-FFF2-40B4-BE49-F238E27FC236}">
                <a16:creationId xmlns:a16="http://schemas.microsoft.com/office/drawing/2014/main" id="{59955D2B-6187-4BA4-B97D-AC843A41E99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CE80D844-AFB1-4B33-8F46-81BAEAC091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38961" y="1449930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E6B165D-80BE-4850-B35C-E7AF12F336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46961" y="1449930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CE677415-ABBA-42FB-AAA7-81D24CE63C6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4961" y="3720427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4"/>
            <a:endParaRPr lang="en-GB" noProof="0" dirty="0"/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F6951893-F3DC-4B2C-9665-E495FAC48E8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42961" y="3720427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03083BEF-6877-4DB3-A22B-6D40B8AD03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550961" y="3720427"/>
            <a:ext cx="2304000" cy="2268000"/>
          </a:xfrm>
          <a:prstGeom prst="rect">
            <a:avLst/>
          </a:prstGeom>
          <a:solidFill>
            <a:schemeClr val="accent5"/>
          </a:solidFill>
        </p:spPr>
        <p:txBody>
          <a:bodyPr lIns="108000" tIns="72000" rIns="18000" bIns="72000"/>
          <a:lstStyle>
            <a:lvl1pPr>
              <a:buClr>
                <a:schemeClr val="bg1"/>
              </a:buClr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4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160">
          <p15:clr>
            <a:srgbClr val="FBAE40"/>
          </p15:clr>
        </p15:guide>
        <p15:guide id="9" pos="1595" userDrawn="1">
          <p15:clr>
            <a:srgbClr val="FBAE40"/>
          </p15:clr>
        </p15:guide>
        <p15:guide id="10" pos="1663" userDrawn="1">
          <p15:clr>
            <a:srgbClr val="FBAE40"/>
          </p15:clr>
        </p15:guide>
        <p15:guide id="12" pos="3137" userDrawn="1">
          <p15:clr>
            <a:srgbClr val="FBAE40"/>
          </p15:clr>
        </p15:guide>
        <p15:guide id="13" pos="3046" userDrawn="1">
          <p15:clr>
            <a:srgbClr val="FBAE40"/>
          </p15:clr>
        </p15:guide>
        <p15:guide id="14" pos="4520" userDrawn="1">
          <p15:clr>
            <a:srgbClr val="FBAE40"/>
          </p15:clr>
        </p15:guide>
        <p15:guide id="15" pos="4611" userDrawn="1">
          <p15:clr>
            <a:srgbClr val="FBAE40"/>
          </p15:clr>
        </p15:guide>
        <p15:guide id="16" pos="5995" userDrawn="1">
          <p15:clr>
            <a:srgbClr val="FBAE40"/>
          </p15:clr>
        </p15:guide>
        <p15:guide id="17" pos="608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(light) + Title + Content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F2A4C-CFF7-4559-9BA3-228F49726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A04D271-FCA7-4F6D-A621-9AC508D9B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8E6BD0-9B0E-4557-8054-FBA0033A557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BCB021-4943-417B-BB78-606B92F6802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D39504C-E8E7-4185-814C-9F1FED215D9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4963" y="1341438"/>
            <a:ext cx="11522075" cy="83099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229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ers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drinnen, Person, stehend, Decke enthält.&#10;&#10;Automatisch generierte Beschreibung">
            <a:extLst>
              <a:ext uri="{FF2B5EF4-FFF2-40B4-BE49-F238E27FC236}">
                <a16:creationId xmlns:a16="http://schemas.microsoft.com/office/drawing/2014/main" id="{D7A6CE8B-1DA2-4CC6-9FA3-20C427940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t="16034" b="20248"/>
          <a:stretch/>
        </p:blipFill>
        <p:spPr>
          <a:xfrm>
            <a:off x="-12000" y="-1"/>
            <a:ext cx="12204000" cy="5196681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3A17A9F-78ED-41C1-AE2B-47292066F2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687" y="5476552"/>
            <a:ext cx="1090734" cy="944747"/>
          </a:xfrm>
          <a:prstGeom prst="rect">
            <a:avLst/>
          </a:prstGeom>
        </p:spPr>
      </p:pic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DBE5C052-DCF9-4538-8346-A86984C43B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077080"/>
            <a:ext cx="12192000" cy="1119600"/>
          </a:xfrm>
          <a:prstGeom prst="rect">
            <a:avLst/>
          </a:prstGeom>
          <a:solidFill>
            <a:srgbClr val="A4ADBB">
              <a:alpha val="90000"/>
            </a:srgbClr>
          </a:solidFill>
          <a:ln>
            <a:noFill/>
          </a:ln>
        </p:spPr>
        <p:txBody>
          <a:bodyPr vert="horz" wrap="square" lIns="180000" tIns="72000" rIns="18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de-DE" sz="36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GB" dirty="0"/>
            </a:lvl5pPr>
          </a:lstStyle>
          <a:p>
            <a:pPr marL="285750" lvl="0" indent="-285750" algn="ctr" defTabSz="914400" latinLnBrk="0">
              <a:spcBef>
                <a:spcPct val="0"/>
              </a:spcBef>
            </a:pPr>
            <a:r>
              <a:rPr lang="en-GB" noProof="0" dirty="0"/>
              <a:t>Edit Title</a:t>
            </a:r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C9AE7232-47BE-4AC0-B4B2-5D053979E2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4702630"/>
            <a:ext cx="11522075" cy="38472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de-DE" sz="2500" cap="all" dirty="0" smtClean="0">
                <a:solidFill>
                  <a:schemeClr val="bg1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Edit Subtitle</a:t>
            </a:r>
          </a:p>
        </p:txBody>
      </p:sp>
      <p:sp>
        <p:nvSpPr>
          <p:cNvPr id="33" name="Textplatzhalter 3">
            <a:extLst>
              <a:ext uri="{FF2B5EF4-FFF2-40B4-BE49-F238E27FC236}">
                <a16:creationId xmlns:a16="http://schemas.microsoft.com/office/drawing/2014/main" id="{B297B6D5-9A3B-495E-A02E-89475D6A21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64429" y="6241416"/>
            <a:ext cx="1500247" cy="18466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de-DE" sz="1200" dirty="0" smtClean="0"/>
            </a:lvl1pPr>
          </a:lstStyle>
          <a:p>
            <a:pPr lvl="0" algn="r"/>
            <a:r>
              <a:rPr lang="en-GB" sz="1200" noProof="0" dirty="0">
                <a:solidFill>
                  <a:schemeClr val="accent6"/>
                </a:solidFill>
              </a:rPr>
              <a:t>Module  |  Version 1.0</a:t>
            </a:r>
          </a:p>
        </p:txBody>
      </p:sp>
      <p:sp>
        <p:nvSpPr>
          <p:cNvPr id="36" name="Text Box 4">
            <a:extLst>
              <a:ext uri="{FF2B5EF4-FFF2-40B4-BE49-F238E27FC236}">
                <a16:creationId xmlns:a16="http://schemas.microsoft.com/office/drawing/2014/main" id="{FD23F278-16C0-41C3-AC08-266FCA01E3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62930" y="6241417"/>
            <a:ext cx="1889271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© ITK Engineering GmbH |</a:t>
            </a:r>
          </a:p>
        </p:txBody>
      </p:sp>
      <p:sp>
        <p:nvSpPr>
          <p:cNvPr id="37" name="Text Box 4">
            <a:extLst>
              <a:ext uri="{FF2B5EF4-FFF2-40B4-BE49-F238E27FC236}">
                <a16:creationId xmlns:a16="http://schemas.microsoft.com/office/drawing/2014/main" id="{16320201-F8E3-4554-B380-BA6E5E7CA9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00886" y="6241417"/>
            <a:ext cx="129174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|</a:t>
            </a:r>
          </a:p>
        </p:txBody>
      </p:sp>
      <p:sp>
        <p:nvSpPr>
          <p:cNvPr id="38" name="Datumsplatzhalter 6">
            <a:extLst>
              <a:ext uri="{FF2B5EF4-FFF2-40B4-BE49-F238E27FC236}">
                <a16:creationId xmlns:a16="http://schemas.microsoft.com/office/drawing/2014/main" id="{B0D535A3-8997-4C1F-899C-3F8C11E127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3779049" y="6241417"/>
            <a:ext cx="821837" cy="17988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DE" noProof="0"/>
              <a:t>03/24/2023</a:t>
            </a:r>
            <a:endParaRPr lang="en-GB" noProof="0"/>
          </a:p>
        </p:txBody>
      </p:sp>
      <p:sp>
        <p:nvSpPr>
          <p:cNvPr id="39" name="Fußzeilenplatzhalter 7">
            <a:extLst>
              <a:ext uri="{FF2B5EF4-FFF2-40B4-BE49-F238E27FC236}">
                <a16:creationId xmlns:a16="http://schemas.microsoft.com/office/drawing/2014/main" id="{474D8A35-B9BD-461B-85D0-8963B89249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9720" y="6241417"/>
            <a:ext cx="1294556" cy="18466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E22CE0-6076-7499-214A-1F8FA652C84B}"/>
              </a:ext>
            </a:extLst>
          </p:cNvPr>
          <p:cNvSpPr txBox="1"/>
          <p:nvPr userDrawn="1"/>
        </p:nvSpPr>
        <p:spPr>
          <a:xfrm>
            <a:off x="9180095" y="6241417"/>
            <a:ext cx="267898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Clr>
                <a:schemeClr val="accent6"/>
              </a:buClr>
              <a:buSzPct val="130000"/>
              <a:buFont typeface="Segoe UI" panose="020B0502040204020203" pitchFamily="34" charset="0"/>
              <a:buNone/>
            </a:pPr>
            <a:r>
              <a:rPr lang="de-DE" sz="1400" kern="1200" dirty="0">
                <a:solidFill>
                  <a:schemeClr val="accent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ITK. 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Art </a:t>
            </a:r>
            <a:r>
              <a:rPr lang="de-DE" sz="1400" kern="1200" dirty="0" err="1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de-DE" sz="14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Digital Engineering.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74E3C3C-A76A-47FD-C2B4-4C8C936AA054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04ADA547-FB4E-F77B-41FB-6CC126230710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019C2BF2-0A4B-353C-8CB0-C7EADD0267C4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04FFBCFE-0EB8-DA09-B07A-F5897CFAF5E8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145C9556-C97C-A09C-173A-85A5A6E7782A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9D2603C-2562-2E61-6AB8-24CC28EB68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794ABA24-50AD-33CD-03B1-C9C2D1EC22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6749DEDE-DF49-AC69-4E9F-FE1EF64541CC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678B4E12-FEEE-3BF2-BDFA-6E102C6DA38A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A1D7E438-EB96-B6D1-CC0B-5FBEF8E85128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263D771C-D0D4-CE8A-8001-9953EFE1467D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725B7EE-180A-2B2E-6E7C-3A448BC69293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CC81B898-58FE-8557-B29C-BC0E44B8EC02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8BD00037-2591-BAC1-EC72-52090AFB7C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00202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(dark) + Title + Conten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F2A4C-CFF7-4559-9BA3-228F49726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48343F2-9A81-469A-8B87-D8DC787DF3C1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6EB1D528-B685-4AD7-8563-D145B26704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03037" y="6479980"/>
            <a:ext cx="1294557" cy="123111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© ITK Engineering GmbH |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70E781-E7B0-442F-8E25-7467B5870B68}"/>
              </a:ext>
            </a:extLst>
          </p:cNvPr>
          <p:cNvSpPr/>
          <p:nvPr userDrawn="1"/>
        </p:nvSpPr>
        <p:spPr>
          <a:xfrm>
            <a:off x="943394" y="6714709"/>
            <a:ext cx="11248607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013A8C-881B-4F5E-96A0-DCE9649F0EBE}"/>
              </a:ext>
            </a:extLst>
          </p:cNvPr>
          <p:cNvSpPr/>
          <p:nvPr userDrawn="1"/>
        </p:nvSpPr>
        <p:spPr>
          <a:xfrm>
            <a:off x="-1" y="6714709"/>
            <a:ext cx="289245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4B96F9C-77B3-4139-9B80-50B83558A4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197" y="6300868"/>
            <a:ext cx="566245" cy="490457"/>
          </a:xfrm>
          <a:prstGeom prst="rect">
            <a:avLst/>
          </a:prstGeom>
        </p:spPr>
      </p:pic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A8BA7C29-F462-476C-BFB6-74C928327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7E9925-1ABF-4A3B-B535-A75387E29F8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CBBBBDD-DDC1-4340-A3D9-A5F2D62C55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AA29B22-B73B-4353-A658-2AD50B6DEE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65463" y="6479980"/>
            <a:ext cx="116350" cy="123111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|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264432-A5E8-46D3-9840-7B6A21488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488" y="1341438"/>
            <a:ext cx="11512549" cy="1392689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4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89115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4AFB4FB6-4625-4BC1-B2C2-4FA014E66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9DF221C-0B51-4EE0-97DB-6520F5B34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9EE3DB-9FF2-4363-A3AE-F8B9887F80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398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(grey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48E77DB-710E-449A-AA01-CB74419F45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2938481"/>
            <a:ext cx="11471275" cy="981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marL="0" indent="0" algn="ctr">
              <a:lnSpc>
                <a:spcPct val="85000"/>
              </a:lnSpc>
              <a:buNone/>
              <a:defRPr sz="7500" cap="all" baseline="0">
                <a:solidFill>
                  <a:schemeClr val="bg1"/>
                </a:solidFill>
              </a:defRPr>
            </a:lvl1pPr>
            <a:lvl2pPr marL="268288" indent="0">
              <a:buNone/>
              <a:defRPr sz="7500">
                <a:solidFill>
                  <a:schemeClr val="bg1"/>
                </a:solidFill>
              </a:defRPr>
            </a:lvl2pPr>
            <a:lvl3pPr marL="534987" indent="0">
              <a:buNone/>
              <a:defRPr sz="7500">
                <a:solidFill>
                  <a:schemeClr val="bg1"/>
                </a:solidFill>
              </a:defRPr>
            </a:lvl3pPr>
            <a:lvl4pPr marL="803275" indent="0">
              <a:buNone/>
              <a:defRPr sz="7500">
                <a:solidFill>
                  <a:schemeClr val="bg1"/>
                </a:solidFill>
              </a:defRPr>
            </a:lvl4pPr>
            <a:lvl5pPr marL="1081088" indent="0">
              <a:buNone/>
              <a:defRPr sz="7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047087-5DE6-4776-AFC7-5113417CFFC6}"/>
              </a:ext>
            </a:extLst>
          </p:cNvPr>
          <p:cNvGrpSpPr/>
          <p:nvPr userDrawn="1"/>
        </p:nvGrpSpPr>
        <p:grpSpPr>
          <a:xfrm>
            <a:off x="329635" y="5476612"/>
            <a:ext cx="1090473" cy="943937"/>
            <a:chOff x="329635" y="5476612"/>
            <a:chExt cx="1090473" cy="943937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53EA3BE-6D14-41B2-A01B-CC9C6AF9DD77}"/>
                </a:ext>
              </a:extLst>
            </p:cNvPr>
            <p:cNvSpPr/>
            <p:nvPr/>
          </p:nvSpPr>
          <p:spPr>
            <a:xfrm>
              <a:off x="335547" y="6272580"/>
              <a:ext cx="1084312" cy="147969"/>
            </a:xfrm>
            <a:custGeom>
              <a:avLst/>
              <a:gdLst>
                <a:gd name="connsiteX0" fmla="*/ 726642 w 1084312"/>
                <a:gd name="connsiteY0" fmla="*/ 42941 h 147969"/>
                <a:gd name="connsiteX1" fmla="*/ 749583 w 1084312"/>
                <a:gd name="connsiteY1" fmla="*/ 58041 h 147969"/>
                <a:gd name="connsiteX2" fmla="*/ 727038 w 1084312"/>
                <a:gd name="connsiteY2" fmla="*/ 73516 h 147969"/>
                <a:gd name="connsiteX3" fmla="*/ 714275 w 1084312"/>
                <a:gd name="connsiteY3" fmla="*/ 73516 h 147969"/>
                <a:gd name="connsiteX4" fmla="*/ 714275 w 1084312"/>
                <a:gd name="connsiteY4" fmla="*/ 43817 h 147969"/>
                <a:gd name="connsiteX5" fmla="*/ 726642 w 1084312"/>
                <a:gd name="connsiteY5" fmla="*/ 42941 h 147969"/>
                <a:gd name="connsiteX6" fmla="*/ 845163 w 1084312"/>
                <a:gd name="connsiteY6" fmla="*/ 33493 h 147969"/>
                <a:gd name="connsiteX7" fmla="*/ 845163 w 1084312"/>
                <a:gd name="connsiteY7" fmla="*/ 120294 h 147969"/>
                <a:gd name="connsiteX8" fmla="*/ 859115 w 1084312"/>
                <a:gd name="connsiteY8" fmla="*/ 120294 h 147969"/>
                <a:gd name="connsiteX9" fmla="*/ 859115 w 1084312"/>
                <a:gd name="connsiteY9" fmla="*/ 83109 h 147969"/>
                <a:gd name="connsiteX10" fmla="*/ 858302 w 1084312"/>
                <a:gd name="connsiteY10" fmla="*/ 49906 h 147969"/>
                <a:gd name="connsiteX11" fmla="*/ 876363 w 1084312"/>
                <a:gd name="connsiteY11" fmla="*/ 76706 h 147969"/>
                <a:gd name="connsiteX12" fmla="*/ 909148 w 1084312"/>
                <a:gd name="connsiteY12" fmla="*/ 120294 h 147969"/>
                <a:gd name="connsiteX13" fmla="*/ 923643 w 1084312"/>
                <a:gd name="connsiteY13" fmla="*/ 120294 h 147969"/>
                <a:gd name="connsiteX14" fmla="*/ 923643 w 1084312"/>
                <a:gd name="connsiteY14" fmla="*/ 33493 h 147969"/>
                <a:gd name="connsiteX15" fmla="*/ 922829 w 1084312"/>
                <a:gd name="connsiteY15" fmla="*/ 33493 h 147969"/>
                <a:gd name="connsiteX16" fmla="*/ 909690 w 1084312"/>
                <a:gd name="connsiteY16" fmla="*/ 33493 h 147969"/>
                <a:gd name="connsiteX17" fmla="*/ 909690 w 1084312"/>
                <a:gd name="connsiteY17" fmla="*/ 70053 h 147969"/>
                <a:gd name="connsiteX18" fmla="*/ 911025 w 1084312"/>
                <a:gd name="connsiteY18" fmla="*/ 102817 h 147969"/>
                <a:gd name="connsiteX19" fmla="*/ 893819 w 1084312"/>
                <a:gd name="connsiteY19" fmla="*/ 76977 h 147969"/>
                <a:gd name="connsiteX20" fmla="*/ 860867 w 1084312"/>
                <a:gd name="connsiteY20" fmla="*/ 33493 h 147969"/>
                <a:gd name="connsiteX21" fmla="*/ 794943 w 1084312"/>
                <a:gd name="connsiteY21" fmla="*/ 33493 h 147969"/>
                <a:gd name="connsiteX22" fmla="*/ 794943 w 1084312"/>
                <a:gd name="connsiteY22" fmla="*/ 120294 h 147969"/>
                <a:gd name="connsiteX23" fmla="*/ 809793 w 1084312"/>
                <a:gd name="connsiteY23" fmla="*/ 120294 h 147969"/>
                <a:gd name="connsiteX24" fmla="*/ 809793 w 1084312"/>
                <a:gd name="connsiteY24" fmla="*/ 33493 h 147969"/>
                <a:gd name="connsiteX25" fmla="*/ 809063 w 1084312"/>
                <a:gd name="connsiteY25" fmla="*/ 33493 h 147969"/>
                <a:gd name="connsiteX26" fmla="*/ 610770 w 1084312"/>
                <a:gd name="connsiteY26" fmla="*/ 33493 h 147969"/>
                <a:gd name="connsiteX27" fmla="*/ 610770 w 1084312"/>
                <a:gd name="connsiteY27" fmla="*/ 120294 h 147969"/>
                <a:gd name="connsiteX28" fmla="*/ 670063 w 1084312"/>
                <a:gd name="connsiteY28" fmla="*/ 120294 h 147969"/>
                <a:gd name="connsiteX29" fmla="*/ 670063 w 1084312"/>
                <a:gd name="connsiteY29" fmla="*/ 109595 h 147969"/>
                <a:gd name="connsiteX30" fmla="*/ 625640 w 1084312"/>
                <a:gd name="connsiteY30" fmla="*/ 109595 h 147969"/>
                <a:gd name="connsiteX31" fmla="*/ 625640 w 1084312"/>
                <a:gd name="connsiteY31" fmla="*/ 80398 h 147969"/>
                <a:gd name="connsiteX32" fmla="*/ 665370 w 1084312"/>
                <a:gd name="connsiteY32" fmla="*/ 80398 h 147969"/>
                <a:gd name="connsiteX33" fmla="*/ 665370 w 1084312"/>
                <a:gd name="connsiteY33" fmla="*/ 69824 h 147969"/>
                <a:gd name="connsiteX34" fmla="*/ 625640 w 1084312"/>
                <a:gd name="connsiteY34" fmla="*/ 69824 h 147969"/>
                <a:gd name="connsiteX35" fmla="*/ 625640 w 1084312"/>
                <a:gd name="connsiteY35" fmla="*/ 44213 h 147969"/>
                <a:gd name="connsiteX36" fmla="*/ 667810 w 1084312"/>
                <a:gd name="connsiteY36" fmla="*/ 44213 h 147969"/>
                <a:gd name="connsiteX37" fmla="*/ 667810 w 1084312"/>
                <a:gd name="connsiteY37" fmla="*/ 33493 h 147969"/>
                <a:gd name="connsiteX38" fmla="*/ 667080 w 1084312"/>
                <a:gd name="connsiteY38" fmla="*/ 33493 h 147969"/>
                <a:gd name="connsiteX39" fmla="*/ 522197 w 1084312"/>
                <a:gd name="connsiteY39" fmla="*/ 33493 h 147969"/>
                <a:gd name="connsiteX40" fmla="*/ 522197 w 1084312"/>
                <a:gd name="connsiteY40" fmla="*/ 120294 h 147969"/>
                <a:gd name="connsiteX41" fmla="*/ 581490 w 1084312"/>
                <a:gd name="connsiteY41" fmla="*/ 120294 h 147969"/>
                <a:gd name="connsiteX42" fmla="*/ 581490 w 1084312"/>
                <a:gd name="connsiteY42" fmla="*/ 109595 h 147969"/>
                <a:gd name="connsiteX43" fmla="*/ 537004 w 1084312"/>
                <a:gd name="connsiteY43" fmla="*/ 109595 h 147969"/>
                <a:gd name="connsiteX44" fmla="*/ 537004 w 1084312"/>
                <a:gd name="connsiteY44" fmla="*/ 80398 h 147969"/>
                <a:gd name="connsiteX45" fmla="*/ 576735 w 1084312"/>
                <a:gd name="connsiteY45" fmla="*/ 80398 h 147969"/>
                <a:gd name="connsiteX46" fmla="*/ 576735 w 1084312"/>
                <a:gd name="connsiteY46" fmla="*/ 69824 h 147969"/>
                <a:gd name="connsiteX47" fmla="*/ 537004 w 1084312"/>
                <a:gd name="connsiteY47" fmla="*/ 69824 h 147969"/>
                <a:gd name="connsiteX48" fmla="*/ 537004 w 1084312"/>
                <a:gd name="connsiteY48" fmla="*/ 44213 h 147969"/>
                <a:gd name="connsiteX49" fmla="*/ 579175 w 1084312"/>
                <a:gd name="connsiteY49" fmla="*/ 44213 h 147969"/>
                <a:gd name="connsiteX50" fmla="*/ 579175 w 1084312"/>
                <a:gd name="connsiteY50" fmla="*/ 33493 h 147969"/>
                <a:gd name="connsiteX51" fmla="*/ 578507 w 1084312"/>
                <a:gd name="connsiteY51" fmla="*/ 33493 h 147969"/>
                <a:gd name="connsiteX52" fmla="*/ 408535 w 1084312"/>
                <a:gd name="connsiteY52" fmla="*/ 33493 h 147969"/>
                <a:gd name="connsiteX53" fmla="*/ 408535 w 1084312"/>
                <a:gd name="connsiteY53" fmla="*/ 120294 h 147969"/>
                <a:gd name="connsiteX54" fmla="*/ 422487 w 1084312"/>
                <a:gd name="connsiteY54" fmla="*/ 120294 h 147969"/>
                <a:gd name="connsiteX55" fmla="*/ 422487 w 1084312"/>
                <a:gd name="connsiteY55" fmla="*/ 83109 h 147969"/>
                <a:gd name="connsiteX56" fmla="*/ 421674 w 1084312"/>
                <a:gd name="connsiteY56" fmla="*/ 49906 h 147969"/>
                <a:gd name="connsiteX57" fmla="*/ 439735 w 1084312"/>
                <a:gd name="connsiteY57" fmla="*/ 76706 h 147969"/>
                <a:gd name="connsiteX58" fmla="*/ 472520 w 1084312"/>
                <a:gd name="connsiteY58" fmla="*/ 120294 h 147969"/>
                <a:gd name="connsiteX59" fmla="*/ 486952 w 1084312"/>
                <a:gd name="connsiteY59" fmla="*/ 120294 h 147969"/>
                <a:gd name="connsiteX60" fmla="*/ 486952 w 1084312"/>
                <a:gd name="connsiteY60" fmla="*/ 33493 h 147969"/>
                <a:gd name="connsiteX61" fmla="*/ 486285 w 1084312"/>
                <a:gd name="connsiteY61" fmla="*/ 33493 h 147969"/>
                <a:gd name="connsiteX62" fmla="*/ 473062 w 1084312"/>
                <a:gd name="connsiteY62" fmla="*/ 33493 h 147969"/>
                <a:gd name="connsiteX63" fmla="*/ 473062 w 1084312"/>
                <a:gd name="connsiteY63" fmla="*/ 70053 h 147969"/>
                <a:gd name="connsiteX64" fmla="*/ 474397 w 1084312"/>
                <a:gd name="connsiteY64" fmla="*/ 102817 h 147969"/>
                <a:gd name="connsiteX65" fmla="*/ 457192 w 1084312"/>
                <a:gd name="connsiteY65" fmla="*/ 76977 h 147969"/>
                <a:gd name="connsiteX66" fmla="*/ 424239 w 1084312"/>
                <a:gd name="connsiteY66" fmla="*/ 33493 h 147969"/>
                <a:gd name="connsiteX67" fmla="*/ 358316 w 1084312"/>
                <a:gd name="connsiteY67" fmla="*/ 33493 h 147969"/>
                <a:gd name="connsiteX68" fmla="*/ 358316 w 1084312"/>
                <a:gd name="connsiteY68" fmla="*/ 120294 h 147969"/>
                <a:gd name="connsiteX69" fmla="*/ 373166 w 1084312"/>
                <a:gd name="connsiteY69" fmla="*/ 120294 h 147969"/>
                <a:gd name="connsiteX70" fmla="*/ 373166 w 1084312"/>
                <a:gd name="connsiteY70" fmla="*/ 33493 h 147969"/>
                <a:gd name="connsiteX71" fmla="*/ 372436 w 1084312"/>
                <a:gd name="connsiteY71" fmla="*/ 33493 h 147969"/>
                <a:gd name="connsiteX72" fmla="*/ 132619 w 1084312"/>
                <a:gd name="connsiteY72" fmla="*/ 33493 h 147969"/>
                <a:gd name="connsiteX73" fmla="*/ 132619 w 1084312"/>
                <a:gd name="connsiteY73" fmla="*/ 120294 h 147969"/>
                <a:gd name="connsiteX74" fmla="*/ 146571 w 1084312"/>
                <a:gd name="connsiteY74" fmla="*/ 120294 h 147969"/>
                <a:gd name="connsiteX75" fmla="*/ 146571 w 1084312"/>
                <a:gd name="connsiteY75" fmla="*/ 83109 h 147969"/>
                <a:gd name="connsiteX76" fmla="*/ 145758 w 1084312"/>
                <a:gd name="connsiteY76" fmla="*/ 49906 h 147969"/>
                <a:gd name="connsiteX77" fmla="*/ 163819 w 1084312"/>
                <a:gd name="connsiteY77" fmla="*/ 76706 h 147969"/>
                <a:gd name="connsiteX78" fmla="*/ 196604 w 1084312"/>
                <a:gd name="connsiteY78" fmla="*/ 120294 h 147969"/>
                <a:gd name="connsiteX79" fmla="*/ 211099 w 1084312"/>
                <a:gd name="connsiteY79" fmla="*/ 120294 h 147969"/>
                <a:gd name="connsiteX80" fmla="*/ 211099 w 1084312"/>
                <a:gd name="connsiteY80" fmla="*/ 33493 h 147969"/>
                <a:gd name="connsiteX81" fmla="*/ 210369 w 1084312"/>
                <a:gd name="connsiteY81" fmla="*/ 33493 h 147969"/>
                <a:gd name="connsiteX82" fmla="*/ 197063 w 1084312"/>
                <a:gd name="connsiteY82" fmla="*/ 33493 h 147969"/>
                <a:gd name="connsiteX83" fmla="*/ 197063 w 1084312"/>
                <a:gd name="connsiteY83" fmla="*/ 70053 h 147969"/>
                <a:gd name="connsiteX84" fmla="*/ 198398 w 1084312"/>
                <a:gd name="connsiteY84" fmla="*/ 102817 h 147969"/>
                <a:gd name="connsiteX85" fmla="*/ 181192 w 1084312"/>
                <a:gd name="connsiteY85" fmla="*/ 76977 h 147969"/>
                <a:gd name="connsiteX86" fmla="*/ 148240 w 1084312"/>
                <a:gd name="connsiteY86" fmla="*/ 33493 h 147969"/>
                <a:gd name="connsiteX87" fmla="*/ 43859 w 1084312"/>
                <a:gd name="connsiteY87" fmla="*/ 33493 h 147969"/>
                <a:gd name="connsiteX88" fmla="*/ 43859 w 1084312"/>
                <a:gd name="connsiteY88" fmla="*/ 120294 h 147969"/>
                <a:gd name="connsiteX89" fmla="*/ 103214 w 1084312"/>
                <a:gd name="connsiteY89" fmla="*/ 120294 h 147969"/>
                <a:gd name="connsiteX90" fmla="*/ 103214 w 1084312"/>
                <a:gd name="connsiteY90" fmla="*/ 109595 h 147969"/>
                <a:gd name="connsiteX91" fmla="*/ 58751 w 1084312"/>
                <a:gd name="connsiteY91" fmla="*/ 109595 h 147969"/>
                <a:gd name="connsiteX92" fmla="*/ 58751 w 1084312"/>
                <a:gd name="connsiteY92" fmla="*/ 80398 h 147969"/>
                <a:gd name="connsiteX93" fmla="*/ 98376 w 1084312"/>
                <a:gd name="connsiteY93" fmla="*/ 80398 h 147969"/>
                <a:gd name="connsiteX94" fmla="*/ 98376 w 1084312"/>
                <a:gd name="connsiteY94" fmla="*/ 69824 h 147969"/>
                <a:gd name="connsiteX95" fmla="*/ 58751 w 1084312"/>
                <a:gd name="connsiteY95" fmla="*/ 69824 h 147969"/>
                <a:gd name="connsiteX96" fmla="*/ 58751 w 1084312"/>
                <a:gd name="connsiteY96" fmla="*/ 44213 h 147969"/>
                <a:gd name="connsiteX97" fmla="*/ 100899 w 1084312"/>
                <a:gd name="connsiteY97" fmla="*/ 44213 h 147969"/>
                <a:gd name="connsiteX98" fmla="*/ 100899 w 1084312"/>
                <a:gd name="connsiteY98" fmla="*/ 33493 h 147969"/>
                <a:gd name="connsiteX99" fmla="*/ 100169 w 1084312"/>
                <a:gd name="connsiteY99" fmla="*/ 33493 h 147969"/>
                <a:gd name="connsiteX100" fmla="*/ 725683 w 1084312"/>
                <a:gd name="connsiteY100" fmla="*/ 32868 h 147969"/>
                <a:gd name="connsiteX101" fmla="*/ 700156 w 1084312"/>
                <a:gd name="connsiteY101" fmla="*/ 34786 h 147969"/>
                <a:gd name="connsiteX102" fmla="*/ 699551 w 1084312"/>
                <a:gd name="connsiteY102" fmla="*/ 34786 h 147969"/>
                <a:gd name="connsiteX103" fmla="*/ 699551 w 1084312"/>
                <a:gd name="connsiteY103" fmla="*/ 120294 h 147969"/>
                <a:gd name="connsiteX104" fmla="*/ 714150 w 1084312"/>
                <a:gd name="connsiteY104" fmla="*/ 120294 h 147969"/>
                <a:gd name="connsiteX105" fmla="*/ 714150 w 1084312"/>
                <a:gd name="connsiteY105" fmla="*/ 83318 h 147969"/>
                <a:gd name="connsiteX106" fmla="*/ 725912 w 1084312"/>
                <a:gd name="connsiteY106" fmla="*/ 83318 h 147969"/>
                <a:gd name="connsiteX107" fmla="*/ 745912 w 1084312"/>
                <a:gd name="connsiteY107" fmla="*/ 99356 h 147969"/>
                <a:gd name="connsiteX108" fmla="*/ 752711 w 1084312"/>
                <a:gd name="connsiteY108" fmla="*/ 119981 h 147969"/>
                <a:gd name="connsiteX109" fmla="*/ 752920 w 1084312"/>
                <a:gd name="connsiteY109" fmla="*/ 120294 h 147969"/>
                <a:gd name="connsiteX110" fmla="*/ 768290 w 1084312"/>
                <a:gd name="connsiteY110" fmla="*/ 120294 h 147969"/>
                <a:gd name="connsiteX111" fmla="*/ 767685 w 1084312"/>
                <a:gd name="connsiteY111" fmla="*/ 119189 h 147969"/>
                <a:gd name="connsiteX112" fmla="*/ 760011 w 1084312"/>
                <a:gd name="connsiteY112" fmla="*/ 95935 h 147969"/>
                <a:gd name="connsiteX113" fmla="*/ 745725 w 1084312"/>
                <a:gd name="connsiteY113" fmla="*/ 78792 h 147969"/>
                <a:gd name="connsiteX114" fmla="*/ 764286 w 1084312"/>
                <a:gd name="connsiteY114" fmla="*/ 56894 h 147969"/>
                <a:gd name="connsiteX115" fmla="*/ 755944 w 1084312"/>
                <a:gd name="connsiteY115" fmla="*/ 40104 h 147969"/>
                <a:gd name="connsiteX116" fmla="*/ 725683 w 1084312"/>
                <a:gd name="connsiteY116" fmla="*/ 32868 h 147969"/>
                <a:gd name="connsiteX117" fmla="*/ 1009191 w 1084312"/>
                <a:gd name="connsiteY117" fmla="*/ 32701 h 147969"/>
                <a:gd name="connsiteX118" fmla="*/ 952922 w 1084312"/>
                <a:gd name="connsiteY118" fmla="*/ 77394 h 147969"/>
                <a:gd name="connsiteX119" fmla="*/ 967521 w 1084312"/>
                <a:gd name="connsiteY119" fmla="*/ 109741 h 147969"/>
                <a:gd name="connsiteX120" fmla="*/ 1006334 w 1084312"/>
                <a:gd name="connsiteY120" fmla="*/ 121169 h 147969"/>
                <a:gd name="connsiteX121" fmla="*/ 1038201 w 1084312"/>
                <a:gd name="connsiteY121" fmla="*/ 116456 h 147969"/>
                <a:gd name="connsiteX122" fmla="*/ 1038722 w 1084312"/>
                <a:gd name="connsiteY122" fmla="*/ 116289 h 147969"/>
                <a:gd name="connsiteX123" fmla="*/ 1038722 w 1084312"/>
                <a:gd name="connsiteY123" fmla="*/ 74015 h 147969"/>
                <a:gd name="connsiteX124" fmla="*/ 1003477 w 1084312"/>
                <a:gd name="connsiteY124" fmla="*/ 74015 h 147969"/>
                <a:gd name="connsiteX125" fmla="*/ 1003477 w 1084312"/>
                <a:gd name="connsiteY125" fmla="*/ 84443 h 147969"/>
                <a:gd name="connsiteX126" fmla="*/ 1024165 w 1084312"/>
                <a:gd name="connsiteY126" fmla="*/ 84443 h 147969"/>
                <a:gd name="connsiteX127" fmla="*/ 1024165 w 1084312"/>
                <a:gd name="connsiteY127" fmla="*/ 108614 h 147969"/>
                <a:gd name="connsiteX128" fmla="*/ 1007231 w 1084312"/>
                <a:gd name="connsiteY128" fmla="*/ 110700 h 147969"/>
                <a:gd name="connsiteX129" fmla="*/ 968397 w 1084312"/>
                <a:gd name="connsiteY129" fmla="*/ 76998 h 147969"/>
                <a:gd name="connsiteX130" fmla="*/ 1008920 w 1084312"/>
                <a:gd name="connsiteY130" fmla="*/ 43421 h 147969"/>
                <a:gd name="connsiteX131" fmla="*/ 1031277 w 1084312"/>
                <a:gd name="connsiteY131" fmla="*/ 46945 h 147969"/>
                <a:gd name="connsiteX132" fmla="*/ 1031965 w 1084312"/>
                <a:gd name="connsiteY132" fmla="*/ 47216 h 147969"/>
                <a:gd name="connsiteX133" fmla="*/ 1035823 w 1084312"/>
                <a:gd name="connsiteY133" fmla="*/ 36789 h 147969"/>
                <a:gd name="connsiteX134" fmla="*/ 1035177 w 1084312"/>
                <a:gd name="connsiteY134" fmla="*/ 36538 h 147969"/>
                <a:gd name="connsiteX135" fmla="*/ 1009191 w 1084312"/>
                <a:gd name="connsiteY135" fmla="*/ 32701 h 147969"/>
                <a:gd name="connsiteX136" fmla="*/ 296648 w 1084312"/>
                <a:gd name="connsiteY136" fmla="*/ 32701 h 147969"/>
                <a:gd name="connsiteX137" fmla="*/ 240379 w 1084312"/>
                <a:gd name="connsiteY137" fmla="*/ 77394 h 147969"/>
                <a:gd name="connsiteX138" fmla="*/ 254978 w 1084312"/>
                <a:gd name="connsiteY138" fmla="*/ 109740 h 147969"/>
                <a:gd name="connsiteX139" fmla="*/ 293790 w 1084312"/>
                <a:gd name="connsiteY139" fmla="*/ 121169 h 147969"/>
                <a:gd name="connsiteX140" fmla="*/ 325657 w 1084312"/>
                <a:gd name="connsiteY140" fmla="*/ 116456 h 147969"/>
                <a:gd name="connsiteX141" fmla="*/ 326158 w 1084312"/>
                <a:gd name="connsiteY141" fmla="*/ 116289 h 147969"/>
                <a:gd name="connsiteX142" fmla="*/ 326158 w 1084312"/>
                <a:gd name="connsiteY142" fmla="*/ 74015 h 147969"/>
                <a:gd name="connsiteX143" fmla="*/ 290912 w 1084312"/>
                <a:gd name="connsiteY143" fmla="*/ 74015 h 147969"/>
                <a:gd name="connsiteX144" fmla="*/ 290912 w 1084312"/>
                <a:gd name="connsiteY144" fmla="*/ 84443 h 147969"/>
                <a:gd name="connsiteX145" fmla="*/ 311622 w 1084312"/>
                <a:gd name="connsiteY145" fmla="*/ 84443 h 147969"/>
                <a:gd name="connsiteX146" fmla="*/ 311622 w 1084312"/>
                <a:gd name="connsiteY146" fmla="*/ 108614 h 147969"/>
                <a:gd name="connsiteX147" fmla="*/ 294687 w 1084312"/>
                <a:gd name="connsiteY147" fmla="*/ 110700 h 147969"/>
                <a:gd name="connsiteX148" fmla="*/ 255854 w 1084312"/>
                <a:gd name="connsiteY148" fmla="*/ 76997 h 147969"/>
                <a:gd name="connsiteX149" fmla="*/ 296376 w 1084312"/>
                <a:gd name="connsiteY149" fmla="*/ 43420 h 147969"/>
                <a:gd name="connsiteX150" fmla="*/ 318775 w 1084312"/>
                <a:gd name="connsiteY150" fmla="*/ 47049 h 147969"/>
                <a:gd name="connsiteX151" fmla="*/ 319463 w 1084312"/>
                <a:gd name="connsiteY151" fmla="*/ 47320 h 147969"/>
                <a:gd name="connsiteX152" fmla="*/ 323322 w 1084312"/>
                <a:gd name="connsiteY152" fmla="*/ 36893 h 147969"/>
                <a:gd name="connsiteX153" fmla="*/ 322654 w 1084312"/>
                <a:gd name="connsiteY153" fmla="*/ 36642 h 147969"/>
                <a:gd name="connsiteX154" fmla="*/ 296648 w 1084312"/>
                <a:gd name="connsiteY154" fmla="*/ 32701 h 147969"/>
                <a:gd name="connsiteX155" fmla="*/ 0 w 1084312"/>
                <a:gd name="connsiteY155" fmla="*/ 0 h 147969"/>
                <a:gd name="connsiteX156" fmla="*/ 1084312 w 1084312"/>
                <a:gd name="connsiteY156" fmla="*/ 0 h 147969"/>
                <a:gd name="connsiteX157" fmla="*/ 1084312 w 1084312"/>
                <a:gd name="connsiteY157" fmla="*/ 147969 h 147969"/>
                <a:gd name="connsiteX158" fmla="*/ 0 w 1084312"/>
                <a:gd name="connsiteY158" fmla="*/ 147969 h 14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4312" h="147969">
                  <a:moveTo>
                    <a:pt x="726642" y="42941"/>
                  </a:moveTo>
                  <a:cubicBezTo>
                    <a:pt x="735193" y="42941"/>
                    <a:pt x="749583" y="44901"/>
                    <a:pt x="749583" y="58041"/>
                  </a:cubicBezTo>
                  <a:cubicBezTo>
                    <a:pt x="749437" y="67426"/>
                    <a:pt x="740657" y="73516"/>
                    <a:pt x="727038" y="73516"/>
                  </a:cubicBezTo>
                  <a:lnTo>
                    <a:pt x="714275" y="73516"/>
                  </a:lnTo>
                  <a:lnTo>
                    <a:pt x="714275" y="43817"/>
                  </a:lnTo>
                  <a:cubicBezTo>
                    <a:pt x="718362" y="43145"/>
                    <a:pt x="722502" y="42853"/>
                    <a:pt x="726642" y="42941"/>
                  </a:cubicBezTo>
                  <a:close/>
                  <a:moveTo>
                    <a:pt x="845163" y="33493"/>
                  </a:moveTo>
                  <a:lnTo>
                    <a:pt x="845163" y="120294"/>
                  </a:lnTo>
                  <a:lnTo>
                    <a:pt x="859115" y="120294"/>
                  </a:lnTo>
                  <a:lnTo>
                    <a:pt x="859115" y="83109"/>
                  </a:lnTo>
                  <a:cubicBezTo>
                    <a:pt x="859115" y="69866"/>
                    <a:pt x="858948" y="60001"/>
                    <a:pt x="858302" y="49906"/>
                  </a:cubicBezTo>
                  <a:cubicBezTo>
                    <a:pt x="863737" y="59221"/>
                    <a:pt x="869768" y="68174"/>
                    <a:pt x="876363" y="76706"/>
                  </a:cubicBezTo>
                  <a:lnTo>
                    <a:pt x="909148" y="120294"/>
                  </a:lnTo>
                  <a:lnTo>
                    <a:pt x="923643" y="120294"/>
                  </a:lnTo>
                  <a:lnTo>
                    <a:pt x="923643" y="33493"/>
                  </a:lnTo>
                  <a:lnTo>
                    <a:pt x="922829" y="33493"/>
                  </a:lnTo>
                  <a:lnTo>
                    <a:pt x="909690" y="33493"/>
                  </a:lnTo>
                  <a:lnTo>
                    <a:pt x="909690" y="70053"/>
                  </a:lnTo>
                  <a:cubicBezTo>
                    <a:pt x="909690" y="81691"/>
                    <a:pt x="909961" y="91847"/>
                    <a:pt x="911025" y="102817"/>
                  </a:cubicBezTo>
                  <a:cubicBezTo>
                    <a:pt x="905886" y="93822"/>
                    <a:pt x="900137" y="85188"/>
                    <a:pt x="893819" y="76977"/>
                  </a:cubicBezTo>
                  <a:lnTo>
                    <a:pt x="860867" y="33493"/>
                  </a:lnTo>
                  <a:close/>
                  <a:moveTo>
                    <a:pt x="794943" y="33493"/>
                  </a:moveTo>
                  <a:lnTo>
                    <a:pt x="794943" y="120294"/>
                  </a:lnTo>
                  <a:lnTo>
                    <a:pt x="809793" y="120294"/>
                  </a:lnTo>
                  <a:lnTo>
                    <a:pt x="809793" y="33493"/>
                  </a:lnTo>
                  <a:lnTo>
                    <a:pt x="809063" y="33493"/>
                  </a:lnTo>
                  <a:close/>
                  <a:moveTo>
                    <a:pt x="610770" y="33493"/>
                  </a:moveTo>
                  <a:lnTo>
                    <a:pt x="610770" y="120294"/>
                  </a:lnTo>
                  <a:lnTo>
                    <a:pt x="670063" y="120294"/>
                  </a:lnTo>
                  <a:lnTo>
                    <a:pt x="670063" y="109595"/>
                  </a:lnTo>
                  <a:lnTo>
                    <a:pt x="625640" y="109595"/>
                  </a:lnTo>
                  <a:lnTo>
                    <a:pt x="625640" y="80398"/>
                  </a:lnTo>
                  <a:lnTo>
                    <a:pt x="665370" y="80398"/>
                  </a:lnTo>
                  <a:lnTo>
                    <a:pt x="665370" y="69824"/>
                  </a:lnTo>
                  <a:lnTo>
                    <a:pt x="625640" y="69824"/>
                  </a:lnTo>
                  <a:lnTo>
                    <a:pt x="625640" y="44213"/>
                  </a:lnTo>
                  <a:lnTo>
                    <a:pt x="667810" y="44213"/>
                  </a:lnTo>
                  <a:lnTo>
                    <a:pt x="667810" y="33493"/>
                  </a:lnTo>
                  <a:lnTo>
                    <a:pt x="667080" y="33493"/>
                  </a:lnTo>
                  <a:close/>
                  <a:moveTo>
                    <a:pt x="522197" y="33493"/>
                  </a:moveTo>
                  <a:lnTo>
                    <a:pt x="522197" y="120294"/>
                  </a:lnTo>
                  <a:lnTo>
                    <a:pt x="581490" y="120294"/>
                  </a:lnTo>
                  <a:lnTo>
                    <a:pt x="581490" y="109595"/>
                  </a:lnTo>
                  <a:lnTo>
                    <a:pt x="537004" y="109595"/>
                  </a:lnTo>
                  <a:lnTo>
                    <a:pt x="537004" y="80398"/>
                  </a:lnTo>
                  <a:lnTo>
                    <a:pt x="576735" y="80398"/>
                  </a:lnTo>
                  <a:lnTo>
                    <a:pt x="576735" y="69824"/>
                  </a:lnTo>
                  <a:lnTo>
                    <a:pt x="537004" y="69824"/>
                  </a:lnTo>
                  <a:lnTo>
                    <a:pt x="537004" y="44213"/>
                  </a:lnTo>
                  <a:lnTo>
                    <a:pt x="579175" y="44213"/>
                  </a:lnTo>
                  <a:lnTo>
                    <a:pt x="579175" y="33493"/>
                  </a:lnTo>
                  <a:lnTo>
                    <a:pt x="578507" y="33493"/>
                  </a:lnTo>
                  <a:close/>
                  <a:moveTo>
                    <a:pt x="408535" y="33493"/>
                  </a:moveTo>
                  <a:lnTo>
                    <a:pt x="408535" y="120294"/>
                  </a:lnTo>
                  <a:lnTo>
                    <a:pt x="422487" y="120294"/>
                  </a:lnTo>
                  <a:lnTo>
                    <a:pt x="422487" y="83109"/>
                  </a:lnTo>
                  <a:cubicBezTo>
                    <a:pt x="422487" y="69887"/>
                    <a:pt x="422320" y="60001"/>
                    <a:pt x="421674" y="49906"/>
                  </a:cubicBezTo>
                  <a:cubicBezTo>
                    <a:pt x="427103" y="59225"/>
                    <a:pt x="433136" y="68176"/>
                    <a:pt x="439735" y="76706"/>
                  </a:cubicBezTo>
                  <a:lnTo>
                    <a:pt x="472520" y="120294"/>
                  </a:lnTo>
                  <a:lnTo>
                    <a:pt x="486952" y="120294"/>
                  </a:lnTo>
                  <a:lnTo>
                    <a:pt x="486952" y="33493"/>
                  </a:lnTo>
                  <a:lnTo>
                    <a:pt x="486285" y="33493"/>
                  </a:lnTo>
                  <a:lnTo>
                    <a:pt x="473062" y="33493"/>
                  </a:lnTo>
                  <a:lnTo>
                    <a:pt x="473062" y="70053"/>
                  </a:lnTo>
                  <a:cubicBezTo>
                    <a:pt x="473062" y="81691"/>
                    <a:pt x="473334" y="91868"/>
                    <a:pt x="474397" y="102817"/>
                  </a:cubicBezTo>
                  <a:cubicBezTo>
                    <a:pt x="469258" y="93822"/>
                    <a:pt x="463509" y="85188"/>
                    <a:pt x="457192" y="76977"/>
                  </a:cubicBezTo>
                  <a:lnTo>
                    <a:pt x="424239" y="33493"/>
                  </a:lnTo>
                  <a:close/>
                  <a:moveTo>
                    <a:pt x="358316" y="33493"/>
                  </a:moveTo>
                  <a:lnTo>
                    <a:pt x="358316" y="120294"/>
                  </a:lnTo>
                  <a:lnTo>
                    <a:pt x="373166" y="120294"/>
                  </a:lnTo>
                  <a:lnTo>
                    <a:pt x="373166" y="33493"/>
                  </a:lnTo>
                  <a:lnTo>
                    <a:pt x="372436" y="33493"/>
                  </a:lnTo>
                  <a:close/>
                  <a:moveTo>
                    <a:pt x="132619" y="33493"/>
                  </a:moveTo>
                  <a:lnTo>
                    <a:pt x="132619" y="120294"/>
                  </a:lnTo>
                  <a:lnTo>
                    <a:pt x="146571" y="120294"/>
                  </a:lnTo>
                  <a:lnTo>
                    <a:pt x="146571" y="83109"/>
                  </a:lnTo>
                  <a:cubicBezTo>
                    <a:pt x="146571" y="69887"/>
                    <a:pt x="146404" y="60001"/>
                    <a:pt x="145758" y="49906"/>
                  </a:cubicBezTo>
                  <a:cubicBezTo>
                    <a:pt x="151193" y="59221"/>
                    <a:pt x="157224" y="68174"/>
                    <a:pt x="163819" y="76706"/>
                  </a:cubicBezTo>
                  <a:lnTo>
                    <a:pt x="196604" y="120294"/>
                  </a:lnTo>
                  <a:lnTo>
                    <a:pt x="211099" y="120294"/>
                  </a:lnTo>
                  <a:lnTo>
                    <a:pt x="211099" y="33493"/>
                  </a:lnTo>
                  <a:lnTo>
                    <a:pt x="210369" y="33493"/>
                  </a:lnTo>
                  <a:lnTo>
                    <a:pt x="197063" y="33493"/>
                  </a:lnTo>
                  <a:lnTo>
                    <a:pt x="197063" y="70053"/>
                  </a:lnTo>
                  <a:cubicBezTo>
                    <a:pt x="197063" y="81712"/>
                    <a:pt x="197334" y="91868"/>
                    <a:pt x="198398" y="102817"/>
                  </a:cubicBezTo>
                  <a:cubicBezTo>
                    <a:pt x="193259" y="93822"/>
                    <a:pt x="187509" y="85188"/>
                    <a:pt x="181192" y="76977"/>
                  </a:cubicBezTo>
                  <a:lnTo>
                    <a:pt x="148240" y="33493"/>
                  </a:lnTo>
                  <a:close/>
                  <a:moveTo>
                    <a:pt x="43859" y="33493"/>
                  </a:moveTo>
                  <a:lnTo>
                    <a:pt x="43859" y="120294"/>
                  </a:lnTo>
                  <a:lnTo>
                    <a:pt x="103214" y="120294"/>
                  </a:lnTo>
                  <a:lnTo>
                    <a:pt x="103214" y="109595"/>
                  </a:lnTo>
                  <a:lnTo>
                    <a:pt x="58751" y="109595"/>
                  </a:lnTo>
                  <a:lnTo>
                    <a:pt x="58751" y="80398"/>
                  </a:lnTo>
                  <a:lnTo>
                    <a:pt x="98376" y="80398"/>
                  </a:lnTo>
                  <a:lnTo>
                    <a:pt x="98376" y="69824"/>
                  </a:lnTo>
                  <a:lnTo>
                    <a:pt x="58751" y="69824"/>
                  </a:lnTo>
                  <a:lnTo>
                    <a:pt x="58751" y="44213"/>
                  </a:lnTo>
                  <a:lnTo>
                    <a:pt x="100899" y="44213"/>
                  </a:lnTo>
                  <a:lnTo>
                    <a:pt x="100899" y="33493"/>
                  </a:lnTo>
                  <a:lnTo>
                    <a:pt x="100169" y="33493"/>
                  </a:lnTo>
                  <a:close/>
                  <a:moveTo>
                    <a:pt x="725683" y="32868"/>
                  </a:moveTo>
                  <a:cubicBezTo>
                    <a:pt x="717136" y="32843"/>
                    <a:pt x="708602" y="33485"/>
                    <a:pt x="700156" y="34786"/>
                  </a:cubicBezTo>
                  <a:lnTo>
                    <a:pt x="699551" y="34786"/>
                  </a:lnTo>
                  <a:lnTo>
                    <a:pt x="699551" y="120294"/>
                  </a:lnTo>
                  <a:lnTo>
                    <a:pt x="714150" y="120294"/>
                  </a:lnTo>
                  <a:lnTo>
                    <a:pt x="714150" y="83318"/>
                  </a:lnTo>
                  <a:lnTo>
                    <a:pt x="725912" y="83318"/>
                  </a:lnTo>
                  <a:cubicBezTo>
                    <a:pt x="737695" y="83693"/>
                    <a:pt x="742930" y="87885"/>
                    <a:pt x="745912" y="99356"/>
                  </a:cubicBezTo>
                  <a:cubicBezTo>
                    <a:pt x="748895" y="110826"/>
                    <a:pt x="751085" y="117646"/>
                    <a:pt x="752711" y="119981"/>
                  </a:cubicBezTo>
                  <a:lnTo>
                    <a:pt x="752920" y="120294"/>
                  </a:lnTo>
                  <a:lnTo>
                    <a:pt x="768290" y="120294"/>
                  </a:lnTo>
                  <a:lnTo>
                    <a:pt x="767685" y="119189"/>
                  </a:lnTo>
                  <a:cubicBezTo>
                    <a:pt x="765704" y="115873"/>
                    <a:pt x="763139" y="107072"/>
                    <a:pt x="760011" y="95935"/>
                  </a:cubicBezTo>
                  <a:cubicBezTo>
                    <a:pt x="757362" y="86842"/>
                    <a:pt x="752607" y="81337"/>
                    <a:pt x="745725" y="78792"/>
                  </a:cubicBezTo>
                  <a:cubicBezTo>
                    <a:pt x="757341" y="75038"/>
                    <a:pt x="764286" y="66967"/>
                    <a:pt x="764286" y="56894"/>
                  </a:cubicBezTo>
                  <a:cubicBezTo>
                    <a:pt x="764376" y="50278"/>
                    <a:pt x="761270" y="44027"/>
                    <a:pt x="755944" y="40104"/>
                  </a:cubicBezTo>
                  <a:cubicBezTo>
                    <a:pt x="749395" y="35162"/>
                    <a:pt x="739781" y="32868"/>
                    <a:pt x="725683" y="32868"/>
                  </a:cubicBezTo>
                  <a:close/>
                  <a:moveTo>
                    <a:pt x="1009191" y="32701"/>
                  </a:moveTo>
                  <a:cubicBezTo>
                    <a:pt x="975530" y="32701"/>
                    <a:pt x="952922" y="50616"/>
                    <a:pt x="952922" y="77394"/>
                  </a:cubicBezTo>
                  <a:cubicBezTo>
                    <a:pt x="952616" y="89836"/>
                    <a:pt x="957988" y="101740"/>
                    <a:pt x="967521" y="109741"/>
                  </a:cubicBezTo>
                  <a:cubicBezTo>
                    <a:pt x="977198" y="117436"/>
                    <a:pt x="989899" y="121169"/>
                    <a:pt x="1006334" y="121169"/>
                  </a:cubicBezTo>
                  <a:cubicBezTo>
                    <a:pt x="1017131" y="121171"/>
                    <a:pt x="1027867" y="119582"/>
                    <a:pt x="1038201" y="116456"/>
                  </a:cubicBezTo>
                  <a:lnTo>
                    <a:pt x="1038722" y="116289"/>
                  </a:lnTo>
                  <a:lnTo>
                    <a:pt x="1038722" y="74015"/>
                  </a:lnTo>
                  <a:lnTo>
                    <a:pt x="1003477" y="74015"/>
                  </a:lnTo>
                  <a:lnTo>
                    <a:pt x="1003477" y="84443"/>
                  </a:lnTo>
                  <a:lnTo>
                    <a:pt x="1024165" y="84443"/>
                  </a:lnTo>
                  <a:lnTo>
                    <a:pt x="1024165" y="108614"/>
                  </a:lnTo>
                  <a:cubicBezTo>
                    <a:pt x="1018670" y="110222"/>
                    <a:pt x="1012951" y="110927"/>
                    <a:pt x="1007231" y="110700"/>
                  </a:cubicBezTo>
                  <a:cubicBezTo>
                    <a:pt x="983288" y="110700"/>
                    <a:pt x="968397" y="97790"/>
                    <a:pt x="968397" y="76998"/>
                  </a:cubicBezTo>
                  <a:cubicBezTo>
                    <a:pt x="968397" y="56205"/>
                    <a:pt x="983934" y="43421"/>
                    <a:pt x="1008920" y="43421"/>
                  </a:cubicBezTo>
                  <a:cubicBezTo>
                    <a:pt x="1016528" y="43160"/>
                    <a:pt x="1024117" y="44357"/>
                    <a:pt x="1031277" y="46945"/>
                  </a:cubicBezTo>
                  <a:lnTo>
                    <a:pt x="1031965" y="47216"/>
                  </a:lnTo>
                  <a:lnTo>
                    <a:pt x="1035823" y="36789"/>
                  </a:lnTo>
                  <a:lnTo>
                    <a:pt x="1035177" y="36538"/>
                  </a:lnTo>
                  <a:cubicBezTo>
                    <a:pt x="1026801" y="33769"/>
                    <a:pt x="1018009" y="32471"/>
                    <a:pt x="1009191" y="32701"/>
                  </a:cubicBezTo>
                  <a:close/>
                  <a:moveTo>
                    <a:pt x="296648" y="32701"/>
                  </a:moveTo>
                  <a:cubicBezTo>
                    <a:pt x="262986" y="32701"/>
                    <a:pt x="240379" y="50615"/>
                    <a:pt x="240379" y="77394"/>
                  </a:cubicBezTo>
                  <a:cubicBezTo>
                    <a:pt x="240066" y="89836"/>
                    <a:pt x="245441" y="101742"/>
                    <a:pt x="254978" y="109740"/>
                  </a:cubicBezTo>
                  <a:cubicBezTo>
                    <a:pt x="264655" y="117436"/>
                    <a:pt x="277355" y="121169"/>
                    <a:pt x="293790" y="121169"/>
                  </a:cubicBezTo>
                  <a:cubicBezTo>
                    <a:pt x="304587" y="121171"/>
                    <a:pt x="315324" y="119582"/>
                    <a:pt x="325657" y="116456"/>
                  </a:cubicBezTo>
                  <a:lnTo>
                    <a:pt x="326158" y="116289"/>
                  </a:lnTo>
                  <a:lnTo>
                    <a:pt x="326158" y="74015"/>
                  </a:lnTo>
                  <a:lnTo>
                    <a:pt x="290912" y="74015"/>
                  </a:lnTo>
                  <a:lnTo>
                    <a:pt x="290912" y="84443"/>
                  </a:lnTo>
                  <a:lnTo>
                    <a:pt x="311622" y="84443"/>
                  </a:lnTo>
                  <a:lnTo>
                    <a:pt x="311622" y="108614"/>
                  </a:lnTo>
                  <a:cubicBezTo>
                    <a:pt x="306126" y="110222"/>
                    <a:pt x="300408" y="110925"/>
                    <a:pt x="294687" y="110700"/>
                  </a:cubicBezTo>
                  <a:cubicBezTo>
                    <a:pt x="270744" y="110700"/>
                    <a:pt x="255854" y="97790"/>
                    <a:pt x="255854" y="76997"/>
                  </a:cubicBezTo>
                  <a:cubicBezTo>
                    <a:pt x="255854" y="56205"/>
                    <a:pt x="271370" y="43420"/>
                    <a:pt x="296376" y="43420"/>
                  </a:cubicBezTo>
                  <a:cubicBezTo>
                    <a:pt x="304005" y="43187"/>
                    <a:pt x="311609" y="44419"/>
                    <a:pt x="318775" y="47049"/>
                  </a:cubicBezTo>
                  <a:lnTo>
                    <a:pt x="319463" y="47320"/>
                  </a:lnTo>
                  <a:lnTo>
                    <a:pt x="323322" y="36893"/>
                  </a:lnTo>
                  <a:lnTo>
                    <a:pt x="322654" y="36642"/>
                  </a:lnTo>
                  <a:cubicBezTo>
                    <a:pt x="314279" y="33835"/>
                    <a:pt x="305480" y="32500"/>
                    <a:pt x="296648" y="32701"/>
                  </a:cubicBezTo>
                  <a:close/>
                  <a:moveTo>
                    <a:pt x="0" y="0"/>
                  </a:moveTo>
                  <a:lnTo>
                    <a:pt x="1084312" y="0"/>
                  </a:lnTo>
                  <a:lnTo>
                    <a:pt x="1084312" y="147969"/>
                  </a:lnTo>
                  <a:lnTo>
                    <a:pt x="0" y="14796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A9BFC75-37CA-47C1-8372-7928AF517DEA}"/>
                </a:ext>
              </a:extLst>
            </p:cNvPr>
            <p:cNvSpPr/>
            <p:nvPr/>
          </p:nvSpPr>
          <p:spPr>
            <a:xfrm>
              <a:off x="343785" y="5806442"/>
              <a:ext cx="2086" cy="2086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E398F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ED1C6D6-E5E2-44B3-BEBD-A32976937118}"/>
                </a:ext>
              </a:extLst>
            </p:cNvPr>
            <p:cNvSpPr/>
            <p:nvPr/>
          </p:nvSpPr>
          <p:spPr>
            <a:xfrm>
              <a:off x="1057225" y="5745899"/>
              <a:ext cx="362883" cy="471331"/>
            </a:xfrm>
            <a:custGeom>
              <a:avLst/>
              <a:gdLst>
                <a:gd name="connsiteX0" fmla="*/ 0 w 362882"/>
                <a:gd name="connsiteY0" fmla="*/ 209513 h 471330"/>
                <a:gd name="connsiteX1" fmla="*/ 161525 w 362882"/>
                <a:gd name="connsiteY1" fmla="*/ 402967 h 471330"/>
                <a:gd name="connsiteX2" fmla="*/ 161733 w 362882"/>
                <a:gd name="connsiteY2" fmla="*/ 403176 h 471330"/>
                <a:gd name="connsiteX3" fmla="*/ 169137 w 362882"/>
                <a:gd name="connsiteY3" fmla="*/ 420089 h 471330"/>
                <a:gd name="connsiteX4" fmla="*/ 169137 w 362882"/>
                <a:gd name="connsiteY4" fmla="*/ 430955 h 471330"/>
                <a:gd name="connsiteX5" fmla="*/ 146071 w 362882"/>
                <a:gd name="connsiteY5" fmla="*/ 454021 h 471330"/>
                <a:gd name="connsiteX6" fmla="*/ 146071 w 362882"/>
                <a:gd name="connsiteY6" fmla="*/ 453917 h 471330"/>
                <a:gd name="connsiteX7" fmla="*/ 142463 w 362882"/>
                <a:gd name="connsiteY7" fmla="*/ 454021 h 471330"/>
                <a:gd name="connsiteX8" fmla="*/ 137791 w 362882"/>
                <a:gd name="connsiteY8" fmla="*/ 454021 h 471330"/>
                <a:gd name="connsiteX9" fmla="*/ 128736 w 362882"/>
                <a:gd name="connsiteY9" fmla="*/ 463965 h 471330"/>
                <a:gd name="connsiteX10" fmla="*/ 137791 w 362882"/>
                <a:gd name="connsiteY10" fmla="*/ 473020 h 471330"/>
                <a:gd name="connsiteX11" fmla="*/ 354270 w 362882"/>
                <a:gd name="connsiteY11" fmla="*/ 473020 h 471330"/>
                <a:gd name="connsiteX12" fmla="*/ 363323 w 362882"/>
                <a:gd name="connsiteY12" fmla="*/ 463076 h 471330"/>
                <a:gd name="connsiteX13" fmla="*/ 354270 w 362882"/>
                <a:gd name="connsiteY13" fmla="*/ 454021 h 471330"/>
                <a:gd name="connsiteX14" fmla="*/ 352622 w 362882"/>
                <a:gd name="connsiteY14" fmla="*/ 454021 h 471330"/>
                <a:gd name="connsiteX15" fmla="*/ 241150 w 362882"/>
                <a:gd name="connsiteY15" fmla="*/ 410225 h 471330"/>
                <a:gd name="connsiteX16" fmla="*/ 236979 w 362882"/>
                <a:gd name="connsiteY16" fmla="*/ 406304 h 471330"/>
                <a:gd name="connsiteX17" fmla="*/ 74662 w 362882"/>
                <a:gd name="connsiteY17" fmla="*/ 195185 h 471330"/>
                <a:gd name="connsiteX18" fmla="*/ 212578 w 362882"/>
                <a:gd name="connsiteY18" fmla="*/ 66695 h 471330"/>
                <a:gd name="connsiteX19" fmla="*/ 216750 w 362882"/>
                <a:gd name="connsiteY19" fmla="*/ 62775 h 471330"/>
                <a:gd name="connsiteX20" fmla="*/ 328200 w 362882"/>
                <a:gd name="connsiteY20" fmla="*/ 18978 h 471330"/>
                <a:gd name="connsiteX21" fmla="*/ 329848 w 362882"/>
                <a:gd name="connsiteY21" fmla="*/ 18978 h 471330"/>
                <a:gd name="connsiteX22" fmla="*/ 339337 w 362882"/>
                <a:gd name="connsiteY22" fmla="*/ 9489 h 471330"/>
                <a:gd name="connsiteX23" fmla="*/ 329848 w 362882"/>
                <a:gd name="connsiteY23" fmla="*/ 0 h 471330"/>
                <a:gd name="connsiteX24" fmla="*/ 137854 w 362882"/>
                <a:gd name="connsiteY24" fmla="*/ 0 h 471330"/>
                <a:gd name="connsiteX25" fmla="*/ 128365 w 362882"/>
                <a:gd name="connsiteY25" fmla="*/ 9489 h 471330"/>
                <a:gd name="connsiteX26" fmla="*/ 137854 w 362882"/>
                <a:gd name="connsiteY26" fmla="*/ 18978 h 471330"/>
                <a:gd name="connsiteX27" fmla="*/ 142525 w 362882"/>
                <a:gd name="connsiteY27" fmla="*/ 18978 h 471330"/>
                <a:gd name="connsiteX28" fmla="*/ 146133 w 362882"/>
                <a:gd name="connsiteY28" fmla="*/ 19104 h 471330"/>
                <a:gd name="connsiteX29" fmla="*/ 146133 w 362882"/>
                <a:gd name="connsiteY29" fmla="*/ 18978 h 471330"/>
                <a:gd name="connsiteX30" fmla="*/ 169024 w 362882"/>
                <a:gd name="connsiteY30" fmla="*/ 42217 h 471330"/>
                <a:gd name="connsiteX31" fmla="*/ 161754 w 362882"/>
                <a:gd name="connsiteY31" fmla="*/ 58854 h 471330"/>
                <a:gd name="connsiteX32" fmla="*/ 161545 w 362882"/>
                <a:gd name="connsiteY32" fmla="*/ 59062 h 471330"/>
                <a:gd name="connsiteX33" fmla="*/ 0 w 362882"/>
                <a:gd name="connsiteY33" fmla="*/ 209450 h 4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882" h="471330">
                  <a:moveTo>
                    <a:pt x="0" y="209513"/>
                  </a:moveTo>
                  <a:lnTo>
                    <a:pt x="161525" y="402967"/>
                  </a:lnTo>
                  <a:lnTo>
                    <a:pt x="161733" y="403176"/>
                  </a:lnTo>
                  <a:cubicBezTo>
                    <a:pt x="166461" y="407528"/>
                    <a:pt x="169147" y="413664"/>
                    <a:pt x="169137" y="420089"/>
                  </a:cubicBezTo>
                  <a:lnTo>
                    <a:pt x="169137" y="430955"/>
                  </a:lnTo>
                  <a:cubicBezTo>
                    <a:pt x="169137" y="443693"/>
                    <a:pt x="158809" y="454021"/>
                    <a:pt x="146071" y="454021"/>
                  </a:cubicBezTo>
                  <a:lnTo>
                    <a:pt x="146071" y="453917"/>
                  </a:lnTo>
                  <a:cubicBezTo>
                    <a:pt x="144861" y="453917"/>
                    <a:pt x="143672" y="454021"/>
                    <a:pt x="142463" y="454021"/>
                  </a:cubicBezTo>
                  <a:lnTo>
                    <a:pt x="137791" y="454021"/>
                  </a:lnTo>
                  <a:cubicBezTo>
                    <a:pt x="132544" y="454267"/>
                    <a:pt x="128492" y="458720"/>
                    <a:pt x="128736" y="463965"/>
                  </a:cubicBezTo>
                  <a:cubicBezTo>
                    <a:pt x="128967" y="468868"/>
                    <a:pt x="132888" y="472791"/>
                    <a:pt x="137791" y="473020"/>
                  </a:cubicBezTo>
                  <a:lnTo>
                    <a:pt x="354270" y="473020"/>
                  </a:lnTo>
                  <a:cubicBezTo>
                    <a:pt x="359517" y="472774"/>
                    <a:pt x="363569" y="468321"/>
                    <a:pt x="363323" y="463076"/>
                  </a:cubicBezTo>
                  <a:cubicBezTo>
                    <a:pt x="363094" y="458173"/>
                    <a:pt x="359173" y="454250"/>
                    <a:pt x="354270" y="454021"/>
                  </a:cubicBezTo>
                  <a:lnTo>
                    <a:pt x="352622" y="454021"/>
                  </a:lnTo>
                  <a:cubicBezTo>
                    <a:pt x="289138" y="450809"/>
                    <a:pt x="253538" y="422279"/>
                    <a:pt x="241150" y="410225"/>
                  </a:cubicBezTo>
                  <a:lnTo>
                    <a:pt x="236979" y="406304"/>
                  </a:lnTo>
                  <a:lnTo>
                    <a:pt x="74662" y="195185"/>
                  </a:lnTo>
                  <a:lnTo>
                    <a:pt x="212578" y="66695"/>
                  </a:lnTo>
                  <a:lnTo>
                    <a:pt x="216750" y="62775"/>
                  </a:lnTo>
                  <a:cubicBezTo>
                    <a:pt x="229117" y="50658"/>
                    <a:pt x="264717" y="22148"/>
                    <a:pt x="328200" y="18978"/>
                  </a:cubicBezTo>
                  <a:lnTo>
                    <a:pt x="329848" y="18978"/>
                  </a:lnTo>
                  <a:cubicBezTo>
                    <a:pt x="335089" y="18978"/>
                    <a:pt x="339337" y="14730"/>
                    <a:pt x="339337" y="9489"/>
                  </a:cubicBezTo>
                  <a:cubicBezTo>
                    <a:pt x="339337" y="4248"/>
                    <a:pt x="335089" y="0"/>
                    <a:pt x="329848" y="0"/>
                  </a:cubicBezTo>
                  <a:lnTo>
                    <a:pt x="137854" y="0"/>
                  </a:lnTo>
                  <a:cubicBezTo>
                    <a:pt x="132613" y="0"/>
                    <a:pt x="128365" y="4248"/>
                    <a:pt x="128365" y="9489"/>
                  </a:cubicBezTo>
                  <a:cubicBezTo>
                    <a:pt x="128365" y="14730"/>
                    <a:pt x="132613" y="18978"/>
                    <a:pt x="137854" y="18978"/>
                  </a:cubicBezTo>
                  <a:lnTo>
                    <a:pt x="142525" y="18978"/>
                  </a:lnTo>
                  <a:cubicBezTo>
                    <a:pt x="143735" y="18978"/>
                    <a:pt x="144924" y="18978"/>
                    <a:pt x="146133" y="19104"/>
                  </a:cubicBezTo>
                  <a:lnTo>
                    <a:pt x="146133" y="18978"/>
                  </a:lnTo>
                  <a:cubicBezTo>
                    <a:pt x="158872" y="19074"/>
                    <a:pt x="169120" y="29479"/>
                    <a:pt x="169024" y="42217"/>
                  </a:cubicBezTo>
                  <a:cubicBezTo>
                    <a:pt x="168978" y="48524"/>
                    <a:pt x="166351" y="54535"/>
                    <a:pt x="161754" y="58854"/>
                  </a:cubicBezTo>
                  <a:lnTo>
                    <a:pt x="161545" y="59062"/>
                  </a:lnTo>
                  <a:lnTo>
                    <a:pt x="0" y="209450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B9F6816-7EC6-4416-9C76-D501CBCD9B87}"/>
                </a:ext>
              </a:extLst>
            </p:cNvPr>
            <p:cNvSpPr/>
            <p:nvPr/>
          </p:nvSpPr>
          <p:spPr>
            <a:xfrm>
              <a:off x="376820" y="5566480"/>
              <a:ext cx="104277" cy="104277"/>
            </a:xfrm>
            <a:custGeom>
              <a:avLst/>
              <a:gdLst>
                <a:gd name="connsiteX0" fmla="*/ 104986 w 104276"/>
                <a:gd name="connsiteY0" fmla="*/ 52493 h 104276"/>
                <a:gd name="connsiteX1" fmla="*/ 52493 w 104276"/>
                <a:gd name="connsiteY1" fmla="*/ 104986 h 104276"/>
                <a:gd name="connsiteX2" fmla="*/ 0 w 104276"/>
                <a:gd name="connsiteY2" fmla="*/ 52493 h 104276"/>
                <a:gd name="connsiteX3" fmla="*/ 52493 w 104276"/>
                <a:gd name="connsiteY3" fmla="*/ 0 h 104276"/>
                <a:gd name="connsiteX4" fmla="*/ 104986 w 104276"/>
                <a:gd name="connsiteY4" fmla="*/ 52451 h 104276"/>
                <a:gd name="connsiteX5" fmla="*/ 104986 w 104276"/>
                <a:gd name="connsiteY5" fmla="*/ 52493 h 1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6" h="104276">
                  <a:moveTo>
                    <a:pt x="104986" y="52493"/>
                  </a:moveTo>
                  <a:cubicBezTo>
                    <a:pt x="104986" y="81484"/>
                    <a:pt x="81484" y="104986"/>
                    <a:pt x="52493" y="104986"/>
                  </a:cubicBezTo>
                  <a:cubicBezTo>
                    <a:pt x="23502" y="104986"/>
                    <a:pt x="0" y="81484"/>
                    <a:pt x="0" y="52493"/>
                  </a:cubicBezTo>
                  <a:cubicBezTo>
                    <a:pt x="0" y="23502"/>
                    <a:pt x="23502" y="0"/>
                    <a:pt x="52493" y="0"/>
                  </a:cubicBezTo>
                  <a:cubicBezTo>
                    <a:pt x="81471" y="-13"/>
                    <a:pt x="104973" y="23473"/>
                    <a:pt x="104986" y="52451"/>
                  </a:cubicBezTo>
                  <a:cubicBezTo>
                    <a:pt x="104986" y="52466"/>
                    <a:pt x="104986" y="52478"/>
                    <a:pt x="104986" y="52493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550ED4B-2956-4D2C-AE65-4AA78558B37A}"/>
                </a:ext>
              </a:extLst>
            </p:cNvPr>
            <p:cNvSpPr/>
            <p:nvPr/>
          </p:nvSpPr>
          <p:spPr>
            <a:xfrm>
              <a:off x="329635" y="5742918"/>
              <a:ext cx="237751" cy="475502"/>
            </a:xfrm>
            <a:custGeom>
              <a:avLst/>
              <a:gdLst>
                <a:gd name="connsiteX0" fmla="*/ 167187 w 237750"/>
                <a:gd name="connsiteY0" fmla="*/ 22981 h 475501"/>
                <a:gd name="connsiteX1" fmla="*/ 167520 w 237750"/>
                <a:gd name="connsiteY1" fmla="*/ 399899 h 475501"/>
                <a:gd name="connsiteX2" fmla="*/ 224643 w 237750"/>
                <a:gd name="connsiteY2" fmla="*/ 457022 h 475501"/>
                <a:gd name="connsiteX3" fmla="*/ 229315 w 237750"/>
                <a:gd name="connsiteY3" fmla="*/ 457022 h 475501"/>
                <a:gd name="connsiteX4" fmla="*/ 239258 w 237750"/>
                <a:gd name="connsiteY4" fmla="*/ 466076 h 475501"/>
                <a:gd name="connsiteX5" fmla="*/ 230205 w 237750"/>
                <a:gd name="connsiteY5" fmla="*/ 476021 h 475501"/>
                <a:gd name="connsiteX6" fmla="*/ 229315 w 237750"/>
                <a:gd name="connsiteY6" fmla="*/ 476021 h 475501"/>
                <a:gd name="connsiteX7" fmla="*/ 16590 w 237750"/>
                <a:gd name="connsiteY7" fmla="*/ 476021 h 475501"/>
                <a:gd name="connsiteX8" fmla="*/ 7536 w 237750"/>
                <a:gd name="connsiteY8" fmla="*/ 466076 h 475501"/>
                <a:gd name="connsiteX9" fmla="*/ 16590 w 237750"/>
                <a:gd name="connsiteY9" fmla="*/ 457022 h 475501"/>
                <a:gd name="connsiteX10" fmla="*/ 21324 w 237750"/>
                <a:gd name="connsiteY10" fmla="*/ 457022 h 475501"/>
                <a:gd name="connsiteX11" fmla="*/ 78447 w 237750"/>
                <a:gd name="connsiteY11" fmla="*/ 399899 h 475501"/>
                <a:gd name="connsiteX12" fmla="*/ 78239 w 237750"/>
                <a:gd name="connsiteY12" fmla="*/ 89822 h 475501"/>
                <a:gd name="connsiteX13" fmla="*/ 44307 w 237750"/>
                <a:gd name="connsiteY13" fmla="*/ 55891 h 475501"/>
                <a:gd name="connsiteX14" fmla="*/ 41074 w 237750"/>
                <a:gd name="connsiteY14" fmla="*/ 55891 h 475501"/>
                <a:gd name="connsiteX15" fmla="*/ 27393 w 237750"/>
                <a:gd name="connsiteY15" fmla="*/ 57371 h 475501"/>
                <a:gd name="connsiteX16" fmla="*/ 26642 w 237750"/>
                <a:gd name="connsiteY16" fmla="*/ 57538 h 475501"/>
                <a:gd name="connsiteX17" fmla="*/ 10688 w 237750"/>
                <a:gd name="connsiteY17" fmla="*/ 60875 h 475501"/>
                <a:gd name="connsiteX18" fmla="*/ 9187 w 237750"/>
                <a:gd name="connsiteY18" fmla="*/ 60875 h 475501"/>
                <a:gd name="connsiteX19" fmla="*/ 0 w 237750"/>
                <a:gd name="connsiteY19" fmla="*/ 51793 h 475501"/>
                <a:gd name="connsiteX20" fmla="*/ 7101 w 237750"/>
                <a:gd name="connsiteY20" fmla="*/ 42835 h 475501"/>
                <a:gd name="connsiteX21" fmla="*/ 179157 w 237750"/>
                <a:gd name="connsiteY21" fmla="*/ 332 h 475501"/>
                <a:gd name="connsiteX22" fmla="*/ 181577 w 237750"/>
                <a:gd name="connsiteY22" fmla="*/ 19 h 475501"/>
                <a:gd name="connsiteX23" fmla="*/ 191277 w 237750"/>
                <a:gd name="connsiteY23" fmla="*/ 8551 h 475501"/>
                <a:gd name="connsiteX24" fmla="*/ 184204 w 237750"/>
                <a:gd name="connsiteY24" fmla="*/ 18038 h 475501"/>
                <a:gd name="connsiteX25" fmla="*/ 167228 w 237750"/>
                <a:gd name="connsiteY25" fmla="*/ 22981 h 4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7750" h="475501">
                  <a:moveTo>
                    <a:pt x="167187" y="22981"/>
                  </a:moveTo>
                  <a:lnTo>
                    <a:pt x="167520" y="399899"/>
                  </a:lnTo>
                  <a:cubicBezTo>
                    <a:pt x="167520" y="431447"/>
                    <a:pt x="193095" y="457022"/>
                    <a:pt x="224643" y="457022"/>
                  </a:cubicBezTo>
                  <a:lnTo>
                    <a:pt x="229315" y="457022"/>
                  </a:lnTo>
                  <a:cubicBezTo>
                    <a:pt x="234562" y="456776"/>
                    <a:pt x="239014" y="460830"/>
                    <a:pt x="239258" y="466076"/>
                  </a:cubicBezTo>
                  <a:cubicBezTo>
                    <a:pt x="239504" y="471323"/>
                    <a:pt x="235452" y="475775"/>
                    <a:pt x="230205" y="476021"/>
                  </a:cubicBezTo>
                  <a:cubicBezTo>
                    <a:pt x="229909" y="476036"/>
                    <a:pt x="229611" y="476036"/>
                    <a:pt x="229315" y="476021"/>
                  </a:cubicBezTo>
                  <a:lnTo>
                    <a:pt x="16590" y="476021"/>
                  </a:lnTo>
                  <a:cubicBezTo>
                    <a:pt x="11344" y="475775"/>
                    <a:pt x="7290" y="471323"/>
                    <a:pt x="7536" y="466076"/>
                  </a:cubicBezTo>
                  <a:cubicBezTo>
                    <a:pt x="7766" y="461175"/>
                    <a:pt x="11688" y="457252"/>
                    <a:pt x="16590" y="457022"/>
                  </a:cubicBezTo>
                  <a:lnTo>
                    <a:pt x="21324" y="457022"/>
                  </a:lnTo>
                  <a:cubicBezTo>
                    <a:pt x="52872" y="457022"/>
                    <a:pt x="78447" y="431447"/>
                    <a:pt x="78447" y="399899"/>
                  </a:cubicBezTo>
                  <a:lnTo>
                    <a:pt x="78239" y="89822"/>
                  </a:lnTo>
                  <a:cubicBezTo>
                    <a:pt x="78227" y="71088"/>
                    <a:pt x="63042" y="55903"/>
                    <a:pt x="44307" y="55891"/>
                  </a:cubicBezTo>
                  <a:cubicBezTo>
                    <a:pt x="43222" y="55891"/>
                    <a:pt x="42221" y="55891"/>
                    <a:pt x="41074" y="55891"/>
                  </a:cubicBezTo>
                  <a:cubicBezTo>
                    <a:pt x="36477" y="55936"/>
                    <a:pt x="31894" y="56433"/>
                    <a:pt x="27393" y="57371"/>
                  </a:cubicBezTo>
                  <a:lnTo>
                    <a:pt x="26642" y="57538"/>
                  </a:lnTo>
                  <a:cubicBezTo>
                    <a:pt x="21324" y="58664"/>
                    <a:pt x="16006" y="59791"/>
                    <a:pt x="10688" y="60875"/>
                  </a:cubicBezTo>
                  <a:cubicBezTo>
                    <a:pt x="10188" y="60906"/>
                    <a:pt x="9687" y="60906"/>
                    <a:pt x="9187" y="60875"/>
                  </a:cubicBezTo>
                  <a:cubicBezTo>
                    <a:pt x="4142" y="60904"/>
                    <a:pt x="29" y="56837"/>
                    <a:pt x="0" y="51793"/>
                  </a:cubicBezTo>
                  <a:cubicBezTo>
                    <a:pt x="-24" y="47511"/>
                    <a:pt x="2928" y="43788"/>
                    <a:pt x="7101" y="42835"/>
                  </a:cubicBezTo>
                  <a:cubicBezTo>
                    <a:pt x="65496" y="30864"/>
                    <a:pt x="123495" y="16516"/>
                    <a:pt x="179157" y="332"/>
                  </a:cubicBezTo>
                  <a:cubicBezTo>
                    <a:pt x="179946" y="121"/>
                    <a:pt x="180759" y="17"/>
                    <a:pt x="181577" y="19"/>
                  </a:cubicBezTo>
                  <a:cubicBezTo>
                    <a:pt x="186611" y="-304"/>
                    <a:pt x="190953" y="3517"/>
                    <a:pt x="191277" y="8551"/>
                  </a:cubicBezTo>
                  <a:cubicBezTo>
                    <a:pt x="191562" y="13020"/>
                    <a:pt x="188567" y="17037"/>
                    <a:pt x="184204" y="18038"/>
                  </a:cubicBezTo>
                  <a:cubicBezTo>
                    <a:pt x="178448" y="19686"/>
                    <a:pt x="173026" y="21333"/>
                    <a:pt x="167228" y="22981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0CCE6EC1-9125-467F-9453-6452A7DF50E5}"/>
                </a:ext>
              </a:extLst>
            </p:cNvPr>
            <p:cNvSpPr/>
            <p:nvPr/>
          </p:nvSpPr>
          <p:spPr>
            <a:xfrm>
              <a:off x="892116" y="5476612"/>
              <a:ext cx="239836" cy="740365"/>
            </a:xfrm>
            <a:custGeom>
              <a:avLst/>
              <a:gdLst>
                <a:gd name="connsiteX0" fmla="*/ 29091 w 239836"/>
                <a:gd name="connsiteY0" fmla="*/ 115228 h 740364"/>
                <a:gd name="connsiteX1" fmla="*/ 13867 w 239836"/>
                <a:gd name="connsiteY1" fmla="*/ 123570 h 740364"/>
                <a:gd name="connsiteX2" fmla="*/ 1322 w 239836"/>
                <a:gd name="connsiteY2" fmla="*/ 120488 h 740364"/>
                <a:gd name="connsiteX3" fmla="*/ 4405 w 239836"/>
                <a:gd name="connsiteY3" fmla="*/ 107941 h 740364"/>
                <a:gd name="connsiteX4" fmla="*/ 5524 w 239836"/>
                <a:gd name="connsiteY4" fmla="*/ 107366 h 740364"/>
                <a:gd name="connsiteX5" fmla="*/ 176768 w 239836"/>
                <a:gd name="connsiteY5" fmla="*/ 1546 h 740364"/>
                <a:gd name="connsiteX6" fmla="*/ 189466 w 239836"/>
                <a:gd name="connsiteY6" fmla="*/ 4067 h 740364"/>
                <a:gd name="connsiteX7" fmla="*/ 191012 w 239836"/>
                <a:gd name="connsiteY7" fmla="*/ 9137 h 740364"/>
                <a:gd name="connsiteX8" fmla="*/ 187279 w 239836"/>
                <a:gd name="connsiteY8" fmla="*/ 16499 h 740364"/>
                <a:gd name="connsiteX9" fmla="*/ 169510 w 239836"/>
                <a:gd name="connsiteY9" fmla="*/ 28825 h 740364"/>
                <a:gd name="connsiteX10" fmla="*/ 169510 w 239836"/>
                <a:gd name="connsiteY10" fmla="*/ 28825 h 740364"/>
                <a:gd name="connsiteX11" fmla="*/ 169927 w 239836"/>
                <a:gd name="connsiteY11" fmla="*/ 666268 h 740364"/>
                <a:gd name="connsiteX12" fmla="*/ 227008 w 239836"/>
                <a:gd name="connsiteY12" fmla="*/ 723391 h 740364"/>
                <a:gd name="connsiteX13" fmla="*/ 227029 w 239836"/>
                <a:gd name="connsiteY13" fmla="*/ 723391 h 740364"/>
                <a:gd name="connsiteX14" fmla="*/ 231721 w 239836"/>
                <a:gd name="connsiteY14" fmla="*/ 723391 h 740364"/>
                <a:gd name="connsiteX15" fmla="*/ 240777 w 239836"/>
                <a:gd name="connsiteY15" fmla="*/ 733335 h 740364"/>
                <a:gd name="connsiteX16" fmla="*/ 231721 w 239836"/>
                <a:gd name="connsiteY16" fmla="*/ 742390 h 740364"/>
                <a:gd name="connsiteX17" fmla="*/ 18997 w 239836"/>
                <a:gd name="connsiteY17" fmla="*/ 742390 h 740364"/>
                <a:gd name="connsiteX18" fmla="*/ 9942 w 239836"/>
                <a:gd name="connsiteY18" fmla="*/ 732446 h 740364"/>
                <a:gd name="connsiteX19" fmla="*/ 18997 w 239836"/>
                <a:gd name="connsiteY19" fmla="*/ 723391 h 740364"/>
                <a:gd name="connsiteX20" fmla="*/ 23689 w 239836"/>
                <a:gd name="connsiteY20" fmla="*/ 723391 h 740364"/>
                <a:gd name="connsiteX21" fmla="*/ 80812 w 239836"/>
                <a:gd name="connsiteY21" fmla="*/ 666268 h 740364"/>
                <a:gd name="connsiteX22" fmla="*/ 80541 w 239836"/>
                <a:gd name="connsiteY22" fmla="*/ 130661 h 740364"/>
                <a:gd name="connsiteX23" fmla="*/ 46609 w 239836"/>
                <a:gd name="connsiteY23" fmla="*/ 107866 h 740364"/>
                <a:gd name="connsiteX24" fmla="*/ 43398 w 239836"/>
                <a:gd name="connsiteY24" fmla="*/ 109076 h 740364"/>
                <a:gd name="connsiteX25" fmla="*/ 29758 w 239836"/>
                <a:gd name="connsiteY25" fmla="*/ 114832 h 740364"/>
                <a:gd name="connsiteX26" fmla="*/ 29154 w 239836"/>
                <a:gd name="connsiteY26" fmla="*/ 115228 h 7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9836" h="740364">
                  <a:moveTo>
                    <a:pt x="29091" y="115228"/>
                  </a:moveTo>
                  <a:cubicBezTo>
                    <a:pt x="24017" y="118008"/>
                    <a:pt x="18941" y="120790"/>
                    <a:pt x="13867" y="123570"/>
                  </a:cubicBezTo>
                  <a:cubicBezTo>
                    <a:pt x="9552" y="126184"/>
                    <a:pt x="3935" y="124803"/>
                    <a:pt x="1322" y="120488"/>
                  </a:cubicBezTo>
                  <a:cubicBezTo>
                    <a:pt x="-1291" y="116171"/>
                    <a:pt x="90" y="110555"/>
                    <a:pt x="4405" y="107941"/>
                  </a:cubicBezTo>
                  <a:cubicBezTo>
                    <a:pt x="4763" y="107725"/>
                    <a:pt x="5139" y="107533"/>
                    <a:pt x="5524" y="107366"/>
                  </a:cubicBezTo>
                  <a:cubicBezTo>
                    <a:pt x="65588" y="74685"/>
                    <a:pt x="123357" y="39690"/>
                    <a:pt x="176768" y="1546"/>
                  </a:cubicBezTo>
                  <a:cubicBezTo>
                    <a:pt x="180972" y="-1265"/>
                    <a:pt x="186657" y="-135"/>
                    <a:pt x="189466" y="4067"/>
                  </a:cubicBezTo>
                  <a:cubicBezTo>
                    <a:pt x="190472" y="5569"/>
                    <a:pt x="191008" y="7333"/>
                    <a:pt x="191012" y="9137"/>
                  </a:cubicBezTo>
                  <a:cubicBezTo>
                    <a:pt x="191020" y="12049"/>
                    <a:pt x="189631" y="14787"/>
                    <a:pt x="187279" y="16499"/>
                  </a:cubicBezTo>
                  <a:cubicBezTo>
                    <a:pt x="181356" y="20670"/>
                    <a:pt x="175537" y="24841"/>
                    <a:pt x="169510" y="28825"/>
                  </a:cubicBezTo>
                  <a:lnTo>
                    <a:pt x="169510" y="28825"/>
                  </a:lnTo>
                  <a:lnTo>
                    <a:pt x="169927" y="666268"/>
                  </a:lnTo>
                  <a:cubicBezTo>
                    <a:pt x="169915" y="697806"/>
                    <a:pt x="195471" y="723378"/>
                    <a:pt x="227008" y="723391"/>
                  </a:cubicBezTo>
                  <a:cubicBezTo>
                    <a:pt x="227014" y="723391"/>
                    <a:pt x="227023" y="723391"/>
                    <a:pt x="227029" y="723391"/>
                  </a:cubicBezTo>
                  <a:lnTo>
                    <a:pt x="231721" y="723391"/>
                  </a:lnTo>
                  <a:cubicBezTo>
                    <a:pt x="236969" y="723637"/>
                    <a:pt x="241021" y="728090"/>
                    <a:pt x="240777" y="733335"/>
                  </a:cubicBezTo>
                  <a:cubicBezTo>
                    <a:pt x="240545" y="738238"/>
                    <a:pt x="236625" y="742161"/>
                    <a:pt x="231721" y="742390"/>
                  </a:cubicBezTo>
                  <a:lnTo>
                    <a:pt x="18997" y="742390"/>
                  </a:lnTo>
                  <a:cubicBezTo>
                    <a:pt x="13750" y="742144"/>
                    <a:pt x="9698" y="737691"/>
                    <a:pt x="9942" y="732446"/>
                  </a:cubicBezTo>
                  <a:cubicBezTo>
                    <a:pt x="10173" y="727543"/>
                    <a:pt x="14094" y="723620"/>
                    <a:pt x="18997" y="723391"/>
                  </a:cubicBezTo>
                  <a:lnTo>
                    <a:pt x="23689" y="723391"/>
                  </a:lnTo>
                  <a:cubicBezTo>
                    <a:pt x="55237" y="723391"/>
                    <a:pt x="80812" y="697816"/>
                    <a:pt x="80812" y="666268"/>
                  </a:cubicBezTo>
                  <a:lnTo>
                    <a:pt x="80541" y="130661"/>
                  </a:lnTo>
                  <a:cubicBezTo>
                    <a:pt x="80541" y="111891"/>
                    <a:pt x="65338" y="101714"/>
                    <a:pt x="46609" y="107866"/>
                  </a:cubicBezTo>
                  <a:cubicBezTo>
                    <a:pt x="45525" y="108221"/>
                    <a:pt x="44524" y="108617"/>
                    <a:pt x="43398" y="109076"/>
                  </a:cubicBezTo>
                  <a:cubicBezTo>
                    <a:pt x="38701" y="110619"/>
                    <a:pt x="34140" y="112544"/>
                    <a:pt x="29758" y="114832"/>
                  </a:cubicBezTo>
                  <a:lnTo>
                    <a:pt x="29154" y="115228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55BC9771-CF1E-43D3-AFC6-1CE2FE5E60BE}"/>
                </a:ext>
              </a:extLst>
            </p:cNvPr>
            <p:cNvSpPr/>
            <p:nvPr/>
          </p:nvSpPr>
          <p:spPr>
            <a:xfrm>
              <a:off x="590856" y="5644578"/>
              <a:ext cx="239836" cy="573522"/>
            </a:xfrm>
            <a:custGeom>
              <a:avLst/>
              <a:gdLst>
                <a:gd name="connsiteX0" fmla="*/ 241007 w 239836"/>
                <a:gd name="connsiteY0" fmla="*/ 103657 h 573521"/>
                <a:gd name="connsiteX1" fmla="*/ 167534 w 239836"/>
                <a:gd name="connsiteY1" fmla="*/ 103657 h 573521"/>
                <a:gd name="connsiteX2" fmla="*/ 167534 w 239836"/>
                <a:gd name="connsiteY2" fmla="*/ 25595 h 573521"/>
                <a:gd name="connsiteX3" fmla="*/ 167534 w 239836"/>
                <a:gd name="connsiteY3" fmla="*/ 25595 h 573521"/>
                <a:gd name="connsiteX4" fmla="*/ 186303 w 239836"/>
                <a:gd name="connsiteY4" fmla="*/ 17399 h 573521"/>
                <a:gd name="connsiteX5" fmla="*/ 190652 w 239836"/>
                <a:gd name="connsiteY5" fmla="*/ 5230 h 573521"/>
                <a:gd name="connsiteX6" fmla="*/ 178483 w 239836"/>
                <a:gd name="connsiteY6" fmla="*/ 882 h 573521"/>
                <a:gd name="connsiteX7" fmla="*/ 6155 w 239836"/>
                <a:gd name="connsiteY7" fmla="*/ 68015 h 573521"/>
                <a:gd name="connsiteX8" fmla="*/ 503 w 239836"/>
                <a:gd name="connsiteY8" fmla="*/ 79631 h 573521"/>
                <a:gd name="connsiteX9" fmla="*/ 9137 w 239836"/>
                <a:gd name="connsiteY9" fmla="*/ 85784 h 573521"/>
                <a:gd name="connsiteX10" fmla="*/ 12266 w 239836"/>
                <a:gd name="connsiteY10" fmla="*/ 85241 h 573521"/>
                <a:gd name="connsiteX11" fmla="*/ 17459 w 239836"/>
                <a:gd name="connsiteY11" fmla="*/ 83469 h 573521"/>
                <a:gd name="connsiteX12" fmla="*/ 18042 w 239836"/>
                <a:gd name="connsiteY12" fmla="*/ 83281 h 573521"/>
                <a:gd name="connsiteX13" fmla="*/ 41400 w 239836"/>
                <a:gd name="connsiteY13" fmla="*/ 79381 h 573521"/>
                <a:gd name="connsiteX14" fmla="*/ 44612 w 239836"/>
                <a:gd name="connsiteY14" fmla="*/ 79214 h 573521"/>
                <a:gd name="connsiteX15" fmla="*/ 78544 w 239836"/>
                <a:gd name="connsiteY15" fmla="*/ 109392 h 573521"/>
                <a:gd name="connsiteX16" fmla="*/ 78544 w 239836"/>
                <a:gd name="connsiteY16" fmla="*/ 127432 h 573521"/>
                <a:gd name="connsiteX17" fmla="*/ 78669 w 239836"/>
                <a:gd name="connsiteY17" fmla="*/ 461826 h 573521"/>
                <a:gd name="connsiteX18" fmla="*/ 78669 w 239836"/>
                <a:gd name="connsiteY18" fmla="*/ 514423 h 573521"/>
                <a:gd name="connsiteX19" fmla="*/ 78877 w 239836"/>
                <a:gd name="connsiteY19" fmla="*/ 514423 h 573521"/>
                <a:gd name="connsiteX20" fmla="*/ 138962 w 239836"/>
                <a:gd name="connsiteY20" fmla="*/ 574549 h 573521"/>
                <a:gd name="connsiteX21" fmla="*/ 138983 w 239836"/>
                <a:gd name="connsiteY21" fmla="*/ 574549 h 573521"/>
                <a:gd name="connsiteX22" fmla="*/ 141068 w 239836"/>
                <a:gd name="connsiteY22" fmla="*/ 574362 h 573521"/>
                <a:gd name="connsiteX23" fmla="*/ 229557 w 239836"/>
                <a:gd name="connsiteY23" fmla="*/ 574362 h 573521"/>
                <a:gd name="connsiteX24" fmla="*/ 238613 w 239836"/>
                <a:gd name="connsiteY24" fmla="*/ 564416 h 573521"/>
                <a:gd name="connsiteX25" fmla="*/ 229557 w 239836"/>
                <a:gd name="connsiteY25" fmla="*/ 555363 h 573521"/>
                <a:gd name="connsiteX26" fmla="*/ 224865 w 239836"/>
                <a:gd name="connsiteY26" fmla="*/ 555363 h 573521"/>
                <a:gd name="connsiteX27" fmla="*/ 167763 w 239836"/>
                <a:gd name="connsiteY27" fmla="*/ 498261 h 573521"/>
                <a:gd name="connsiteX28" fmla="*/ 167513 w 239836"/>
                <a:gd name="connsiteY28" fmla="*/ 158318 h 573521"/>
                <a:gd name="connsiteX29" fmla="*/ 167513 w 239836"/>
                <a:gd name="connsiteY29" fmla="*/ 148329 h 573521"/>
                <a:gd name="connsiteX30" fmla="*/ 240944 w 239836"/>
                <a:gd name="connsiteY30" fmla="*/ 148329 h 5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836" h="573521">
                  <a:moveTo>
                    <a:pt x="241007" y="103657"/>
                  </a:moveTo>
                  <a:lnTo>
                    <a:pt x="167534" y="103657"/>
                  </a:lnTo>
                  <a:lnTo>
                    <a:pt x="167534" y="25595"/>
                  </a:lnTo>
                  <a:lnTo>
                    <a:pt x="167534" y="25595"/>
                  </a:lnTo>
                  <a:cubicBezTo>
                    <a:pt x="173846" y="22815"/>
                    <a:pt x="180103" y="20083"/>
                    <a:pt x="186303" y="17399"/>
                  </a:cubicBezTo>
                  <a:cubicBezTo>
                    <a:pt x="190864" y="15238"/>
                    <a:pt x="192812" y="9791"/>
                    <a:pt x="190652" y="5230"/>
                  </a:cubicBezTo>
                  <a:cubicBezTo>
                    <a:pt x="188491" y="669"/>
                    <a:pt x="183044" y="-1279"/>
                    <a:pt x="178483" y="882"/>
                  </a:cubicBezTo>
                  <a:cubicBezTo>
                    <a:pt x="123299" y="25553"/>
                    <a:pt x="65280" y="47931"/>
                    <a:pt x="6155" y="68015"/>
                  </a:cubicBezTo>
                  <a:cubicBezTo>
                    <a:pt x="1387" y="69662"/>
                    <a:pt x="-1144" y="74864"/>
                    <a:pt x="503" y="79631"/>
                  </a:cubicBezTo>
                  <a:cubicBezTo>
                    <a:pt x="1775" y="83312"/>
                    <a:pt x="5241" y="85784"/>
                    <a:pt x="9137" y="85784"/>
                  </a:cubicBezTo>
                  <a:cubicBezTo>
                    <a:pt x="10203" y="85788"/>
                    <a:pt x="11262" y="85604"/>
                    <a:pt x="12266" y="85241"/>
                  </a:cubicBezTo>
                  <a:lnTo>
                    <a:pt x="17459" y="83469"/>
                  </a:lnTo>
                  <a:lnTo>
                    <a:pt x="18042" y="83281"/>
                  </a:lnTo>
                  <a:cubicBezTo>
                    <a:pt x="25559" y="80693"/>
                    <a:pt x="33452" y="79375"/>
                    <a:pt x="41400" y="79381"/>
                  </a:cubicBezTo>
                  <a:cubicBezTo>
                    <a:pt x="42464" y="79277"/>
                    <a:pt x="43486" y="79214"/>
                    <a:pt x="44612" y="79214"/>
                  </a:cubicBezTo>
                  <a:cubicBezTo>
                    <a:pt x="63382" y="79214"/>
                    <a:pt x="78544" y="90664"/>
                    <a:pt x="78544" y="109392"/>
                  </a:cubicBezTo>
                  <a:lnTo>
                    <a:pt x="78544" y="127432"/>
                  </a:lnTo>
                  <a:lnTo>
                    <a:pt x="78669" y="461826"/>
                  </a:lnTo>
                  <a:lnTo>
                    <a:pt x="78669" y="514423"/>
                  </a:lnTo>
                  <a:lnTo>
                    <a:pt x="78877" y="514423"/>
                  </a:lnTo>
                  <a:cubicBezTo>
                    <a:pt x="78865" y="547619"/>
                    <a:pt x="105766" y="574537"/>
                    <a:pt x="138962" y="574549"/>
                  </a:cubicBezTo>
                  <a:cubicBezTo>
                    <a:pt x="138968" y="574549"/>
                    <a:pt x="138976" y="574549"/>
                    <a:pt x="138983" y="574549"/>
                  </a:cubicBezTo>
                  <a:lnTo>
                    <a:pt x="141068" y="574362"/>
                  </a:lnTo>
                  <a:lnTo>
                    <a:pt x="229557" y="574362"/>
                  </a:lnTo>
                  <a:cubicBezTo>
                    <a:pt x="234804" y="574116"/>
                    <a:pt x="238857" y="569663"/>
                    <a:pt x="238613" y="564416"/>
                  </a:cubicBezTo>
                  <a:cubicBezTo>
                    <a:pt x="238381" y="559515"/>
                    <a:pt x="234460" y="555592"/>
                    <a:pt x="229557" y="555363"/>
                  </a:cubicBezTo>
                  <a:lnTo>
                    <a:pt x="224865" y="555363"/>
                  </a:lnTo>
                  <a:cubicBezTo>
                    <a:pt x="193327" y="555363"/>
                    <a:pt x="167763" y="529798"/>
                    <a:pt x="167763" y="498261"/>
                  </a:cubicBezTo>
                  <a:lnTo>
                    <a:pt x="167513" y="158318"/>
                  </a:lnTo>
                  <a:lnTo>
                    <a:pt x="167513" y="148329"/>
                  </a:lnTo>
                  <a:lnTo>
                    <a:pt x="240944" y="14832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7F761EF-8A4D-22D5-3C77-0A45CC7CCED0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C14A49B3-7923-E886-A132-3D5D9C7D370F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DA1E4C20-C8D4-F711-483E-8D20050ED28F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E030C9C-65EB-89C9-D8A1-FB9B5ECBB16D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1207B07D-7B58-97B6-C07A-B497EAE9FD16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5E75DC76-07C1-E985-9AF9-8649719BF4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F3ABEB8-F200-555B-8D0D-19EECD2810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3E8BD616-4C10-146D-2315-73BF1891D4BB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5AEC306-5FC4-BAD7-1892-BF75879248E4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0F66552-27B4-388E-AF12-192AA8C4E2BB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5F1F7882-B9F7-573F-3B86-37C20E7C6EB1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7D8863-6F38-79A8-6EE4-DC0FE09E36E3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9660A528-0370-8190-F437-161CB4A37410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F83ED14C-9A45-3C6E-26A4-55450BCE52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2886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(blue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48E77DB-710E-449A-AA01-CB74419F45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2938481"/>
            <a:ext cx="11471275" cy="981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marL="0" indent="0" algn="ctr">
              <a:lnSpc>
                <a:spcPct val="85000"/>
              </a:lnSpc>
              <a:buNone/>
              <a:defRPr sz="7500" cap="all" baseline="0">
                <a:solidFill>
                  <a:schemeClr val="bg1"/>
                </a:solidFill>
              </a:defRPr>
            </a:lvl1pPr>
            <a:lvl2pPr marL="268288" indent="0">
              <a:buNone/>
              <a:defRPr sz="7500">
                <a:solidFill>
                  <a:schemeClr val="bg1"/>
                </a:solidFill>
              </a:defRPr>
            </a:lvl2pPr>
            <a:lvl3pPr marL="534987" indent="0">
              <a:buNone/>
              <a:defRPr sz="7500">
                <a:solidFill>
                  <a:schemeClr val="bg1"/>
                </a:solidFill>
              </a:defRPr>
            </a:lvl3pPr>
            <a:lvl4pPr marL="803275" indent="0">
              <a:buNone/>
              <a:defRPr sz="7500">
                <a:solidFill>
                  <a:schemeClr val="bg1"/>
                </a:solidFill>
              </a:defRPr>
            </a:lvl4pPr>
            <a:lvl5pPr marL="1081088" indent="0">
              <a:buNone/>
              <a:defRPr sz="7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047087-5DE6-4776-AFC7-5113417CFFC6}"/>
              </a:ext>
            </a:extLst>
          </p:cNvPr>
          <p:cNvGrpSpPr/>
          <p:nvPr userDrawn="1"/>
        </p:nvGrpSpPr>
        <p:grpSpPr>
          <a:xfrm>
            <a:off x="329635" y="5476612"/>
            <a:ext cx="1090473" cy="943937"/>
            <a:chOff x="329635" y="5476612"/>
            <a:chExt cx="1090473" cy="943937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53EA3BE-6D14-41B2-A01B-CC9C6AF9DD77}"/>
                </a:ext>
              </a:extLst>
            </p:cNvPr>
            <p:cNvSpPr/>
            <p:nvPr/>
          </p:nvSpPr>
          <p:spPr>
            <a:xfrm>
              <a:off x="335547" y="6272580"/>
              <a:ext cx="1084312" cy="147969"/>
            </a:xfrm>
            <a:custGeom>
              <a:avLst/>
              <a:gdLst>
                <a:gd name="connsiteX0" fmla="*/ 726642 w 1084312"/>
                <a:gd name="connsiteY0" fmla="*/ 42941 h 147969"/>
                <a:gd name="connsiteX1" fmla="*/ 749583 w 1084312"/>
                <a:gd name="connsiteY1" fmla="*/ 58041 h 147969"/>
                <a:gd name="connsiteX2" fmla="*/ 727038 w 1084312"/>
                <a:gd name="connsiteY2" fmla="*/ 73516 h 147969"/>
                <a:gd name="connsiteX3" fmla="*/ 714275 w 1084312"/>
                <a:gd name="connsiteY3" fmla="*/ 73516 h 147969"/>
                <a:gd name="connsiteX4" fmla="*/ 714275 w 1084312"/>
                <a:gd name="connsiteY4" fmla="*/ 43817 h 147969"/>
                <a:gd name="connsiteX5" fmla="*/ 726642 w 1084312"/>
                <a:gd name="connsiteY5" fmla="*/ 42941 h 147969"/>
                <a:gd name="connsiteX6" fmla="*/ 845163 w 1084312"/>
                <a:gd name="connsiteY6" fmla="*/ 33493 h 147969"/>
                <a:gd name="connsiteX7" fmla="*/ 845163 w 1084312"/>
                <a:gd name="connsiteY7" fmla="*/ 120294 h 147969"/>
                <a:gd name="connsiteX8" fmla="*/ 859115 w 1084312"/>
                <a:gd name="connsiteY8" fmla="*/ 120294 h 147969"/>
                <a:gd name="connsiteX9" fmla="*/ 859115 w 1084312"/>
                <a:gd name="connsiteY9" fmla="*/ 83109 h 147969"/>
                <a:gd name="connsiteX10" fmla="*/ 858302 w 1084312"/>
                <a:gd name="connsiteY10" fmla="*/ 49906 h 147969"/>
                <a:gd name="connsiteX11" fmla="*/ 876363 w 1084312"/>
                <a:gd name="connsiteY11" fmla="*/ 76706 h 147969"/>
                <a:gd name="connsiteX12" fmla="*/ 909148 w 1084312"/>
                <a:gd name="connsiteY12" fmla="*/ 120294 h 147969"/>
                <a:gd name="connsiteX13" fmla="*/ 923643 w 1084312"/>
                <a:gd name="connsiteY13" fmla="*/ 120294 h 147969"/>
                <a:gd name="connsiteX14" fmla="*/ 923643 w 1084312"/>
                <a:gd name="connsiteY14" fmla="*/ 33493 h 147969"/>
                <a:gd name="connsiteX15" fmla="*/ 922829 w 1084312"/>
                <a:gd name="connsiteY15" fmla="*/ 33493 h 147969"/>
                <a:gd name="connsiteX16" fmla="*/ 909690 w 1084312"/>
                <a:gd name="connsiteY16" fmla="*/ 33493 h 147969"/>
                <a:gd name="connsiteX17" fmla="*/ 909690 w 1084312"/>
                <a:gd name="connsiteY17" fmla="*/ 70053 h 147969"/>
                <a:gd name="connsiteX18" fmla="*/ 911025 w 1084312"/>
                <a:gd name="connsiteY18" fmla="*/ 102817 h 147969"/>
                <a:gd name="connsiteX19" fmla="*/ 893819 w 1084312"/>
                <a:gd name="connsiteY19" fmla="*/ 76977 h 147969"/>
                <a:gd name="connsiteX20" fmla="*/ 860867 w 1084312"/>
                <a:gd name="connsiteY20" fmla="*/ 33493 h 147969"/>
                <a:gd name="connsiteX21" fmla="*/ 794943 w 1084312"/>
                <a:gd name="connsiteY21" fmla="*/ 33493 h 147969"/>
                <a:gd name="connsiteX22" fmla="*/ 794943 w 1084312"/>
                <a:gd name="connsiteY22" fmla="*/ 120294 h 147969"/>
                <a:gd name="connsiteX23" fmla="*/ 809793 w 1084312"/>
                <a:gd name="connsiteY23" fmla="*/ 120294 h 147969"/>
                <a:gd name="connsiteX24" fmla="*/ 809793 w 1084312"/>
                <a:gd name="connsiteY24" fmla="*/ 33493 h 147969"/>
                <a:gd name="connsiteX25" fmla="*/ 809063 w 1084312"/>
                <a:gd name="connsiteY25" fmla="*/ 33493 h 147969"/>
                <a:gd name="connsiteX26" fmla="*/ 610770 w 1084312"/>
                <a:gd name="connsiteY26" fmla="*/ 33493 h 147969"/>
                <a:gd name="connsiteX27" fmla="*/ 610770 w 1084312"/>
                <a:gd name="connsiteY27" fmla="*/ 120294 h 147969"/>
                <a:gd name="connsiteX28" fmla="*/ 670063 w 1084312"/>
                <a:gd name="connsiteY28" fmla="*/ 120294 h 147969"/>
                <a:gd name="connsiteX29" fmla="*/ 670063 w 1084312"/>
                <a:gd name="connsiteY29" fmla="*/ 109595 h 147969"/>
                <a:gd name="connsiteX30" fmla="*/ 625640 w 1084312"/>
                <a:gd name="connsiteY30" fmla="*/ 109595 h 147969"/>
                <a:gd name="connsiteX31" fmla="*/ 625640 w 1084312"/>
                <a:gd name="connsiteY31" fmla="*/ 80398 h 147969"/>
                <a:gd name="connsiteX32" fmla="*/ 665370 w 1084312"/>
                <a:gd name="connsiteY32" fmla="*/ 80398 h 147969"/>
                <a:gd name="connsiteX33" fmla="*/ 665370 w 1084312"/>
                <a:gd name="connsiteY33" fmla="*/ 69824 h 147969"/>
                <a:gd name="connsiteX34" fmla="*/ 625640 w 1084312"/>
                <a:gd name="connsiteY34" fmla="*/ 69824 h 147969"/>
                <a:gd name="connsiteX35" fmla="*/ 625640 w 1084312"/>
                <a:gd name="connsiteY35" fmla="*/ 44213 h 147969"/>
                <a:gd name="connsiteX36" fmla="*/ 667810 w 1084312"/>
                <a:gd name="connsiteY36" fmla="*/ 44213 h 147969"/>
                <a:gd name="connsiteX37" fmla="*/ 667810 w 1084312"/>
                <a:gd name="connsiteY37" fmla="*/ 33493 h 147969"/>
                <a:gd name="connsiteX38" fmla="*/ 667080 w 1084312"/>
                <a:gd name="connsiteY38" fmla="*/ 33493 h 147969"/>
                <a:gd name="connsiteX39" fmla="*/ 522197 w 1084312"/>
                <a:gd name="connsiteY39" fmla="*/ 33493 h 147969"/>
                <a:gd name="connsiteX40" fmla="*/ 522197 w 1084312"/>
                <a:gd name="connsiteY40" fmla="*/ 120294 h 147969"/>
                <a:gd name="connsiteX41" fmla="*/ 581490 w 1084312"/>
                <a:gd name="connsiteY41" fmla="*/ 120294 h 147969"/>
                <a:gd name="connsiteX42" fmla="*/ 581490 w 1084312"/>
                <a:gd name="connsiteY42" fmla="*/ 109595 h 147969"/>
                <a:gd name="connsiteX43" fmla="*/ 537004 w 1084312"/>
                <a:gd name="connsiteY43" fmla="*/ 109595 h 147969"/>
                <a:gd name="connsiteX44" fmla="*/ 537004 w 1084312"/>
                <a:gd name="connsiteY44" fmla="*/ 80398 h 147969"/>
                <a:gd name="connsiteX45" fmla="*/ 576735 w 1084312"/>
                <a:gd name="connsiteY45" fmla="*/ 80398 h 147969"/>
                <a:gd name="connsiteX46" fmla="*/ 576735 w 1084312"/>
                <a:gd name="connsiteY46" fmla="*/ 69824 h 147969"/>
                <a:gd name="connsiteX47" fmla="*/ 537004 w 1084312"/>
                <a:gd name="connsiteY47" fmla="*/ 69824 h 147969"/>
                <a:gd name="connsiteX48" fmla="*/ 537004 w 1084312"/>
                <a:gd name="connsiteY48" fmla="*/ 44213 h 147969"/>
                <a:gd name="connsiteX49" fmla="*/ 579175 w 1084312"/>
                <a:gd name="connsiteY49" fmla="*/ 44213 h 147969"/>
                <a:gd name="connsiteX50" fmla="*/ 579175 w 1084312"/>
                <a:gd name="connsiteY50" fmla="*/ 33493 h 147969"/>
                <a:gd name="connsiteX51" fmla="*/ 578507 w 1084312"/>
                <a:gd name="connsiteY51" fmla="*/ 33493 h 147969"/>
                <a:gd name="connsiteX52" fmla="*/ 408535 w 1084312"/>
                <a:gd name="connsiteY52" fmla="*/ 33493 h 147969"/>
                <a:gd name="connsiteX53" fmla="*/ 408535 w 1084312"/>
                <a:gd name="connsiteY53" fmla="*/ 120294 h 147969"/>
                <a:gd name="connsiteX54" fmla="*/ 422487 w 1084312"/>
                <a:gd name="connsiteY54" fmla="*/ 120294 h 147969"/>
                <a:gd name="connsiteX55" fmla="*/ 422487 w 1084312"/>
                <a:gd name="connsiteY55" fmla="*/ 83109 h 147969"/>
                <a:gd name="connsiteX56" fmla="*/ 421674 w 1084312"/>
                <a:gd name="connsiteY56" fmla="*/ 49906 h 147969"/>
                <a:gd name="connsiteX57" fmla="*/ 439735 w 1084312"/>
                <a:gd name="connsiteY57" fmla="*/ 76706 h 147969"/>
                <a:gd name="connsiteX58" fmla="*/ 472520 w 1084312"/>
                <a:gd name="connsiteY58" fmla="*/ 120294 h 147969"/>
                <a:gd name="connsiteX59" fmla="*/ 486952 w 1084312"/>
                <a:gd name="connsiteY59" fmla="*/ 120294 h 147969"/>
                <a:gd name="connsiteX60" fmla="*/ 486952 w 1084312"/>
                <a:gd name="connsiteY60" fmla="*/ 33493 h 147969"/>
                <a:gd name="connsiteX61" fmla="*/ 486285 w 1084312"/>
                <a:gd name="connsiteY61" fmla="*/ 33493 h 147969"/>
                <a:gd name="connsiteX62" fmla="*/ 473062 w 1084312"/>
                <a:gd name="connsiteY62" fmla="*/ 33493 h 147969"/>
                <a:gd name="connsiteX63" fmla="*/ 473062 w 1084312"/>
                <a:gd name="connsiteY63" fmla="*/ 70053 h 147969"/>
                <a:gd name="connsiteX64" fmla="*/ 474397 w 1084312"/>
                <a:gd name="connsiteY64" fmla="*/ 102817 h 147969"/>
                <a:gd name="connsiteX65" fmla="*/ 457192 w 1084312"/>
                <a:gd name="connsiteY65" fmla="*/ 76977 h 147969"/>
                <a:gd name="connsiteX66" fmla="*/ 424239 w 1084312"/>
                <a:gd name="connsiteY66" fmla="*/ 33493 h 147969"/>
                <a:gd name="connsiteX67" fmla="*/ 358316 w 1084312"/>
                <a:gd name="connsiteY67" fmla="*/ 33493 h 147969"/>
                <a:gd name="connsiteX68" fmla="*/ 358316 w 1084312"/>
                <a:gd name="connsiteY68" fmla="*/ 120294 h 147969"/>
                <a:gd name="connsiteX69" fmla="*/ 373166 w 1084312"/>
                <a:gd name="connsiteY69" fmla="*/ 120294 h 147969"/>
                <a:gd name="connsiteX70" fmla="*/ 373166 w 1084312"/>
                <a:gd name="connsiteY70" fmla="*/ 33493 h 147969"/>
                <a:gd name="connsiteX71" fmla="*/ 372436 w 1084312"/>
                <a:gd name="connsiteY71" fmla="*/ 33493 h 147969"/>
                <a:gd name="connsiteX72" fmla="*/ 132619 w 1084312"/>
                <a:gd name="connsiteY72" fmla="*/ 33493 h 147969"/>
                <a:gd name="connsiteX73" fmla="*/ 132619 w 1084312"/>
                <a:gd name="connsiteY73" fmla="*/ 120294 h 147969"/>
                <a:gd name="connsiteX74" fmla="*/ 146571 w 1084312"/>
                <a:gd name="connsiteY74" fmla="*/ 120294 h 147969"/>
                <a:gd name="connsiteX75" fmla="*/ 146571 w 1084312"/>
                <a:gd name="connsiteY75" fmla="*/ 83109 h 147969"/>
                <a:gd name="connsiteX76" fmla="*/ 145758 w 1084312"/>
                <a:gd name="connsiteY76" fmla="*/ 49906 h 147969"/>
                <a:gd name="connsiteX77" fmla="*/ 163819 w 1084312"/>
                <a:gd name="connsiteY77" fmla="*/ 76706 h 147969"/>
                <a:gd name="connsiteX78" fmla="*/ 196604 w 1084312"/>
                <a:gd name="connsiteY78" fmla="*/ 120294 h 147969"/>
                <a:gd name="connsiteX79" fmla="*/ 211099 w 1084312"/>
                <a:gd name="connsiteY79" fmla="*/ 120294 h 147969"/>
                <a:gd name="connsiteX80" fmla="*/ 211099 w 1084312"/>
                <a:gd name="connsiteY80" fmla="*/ 33493 h 147969"/>
                <a:gd name="connsiteX81" fmla="*/ 210369 w 1084312"/>
                <a:gd name="connsiteY81" fmla="*/ 33493 h 147969"/>
                <a:gd name="connsiteX82" fmla="*/ 197063 w 1084312"/>
                <a:gd name="connsiteY82" fmla="*/ 33493 h 147969"/>
                <a:gd name="connsiteX83" fmla="*/ 197063 w 1084312"/>
                <a:gd name="connsiteY83" fmla="*/ 70053 h 147969"/>
                <a:gd name="connsiteX84" fmla="*/ 198398 w 1084312"/>
                <a:gd name="connsiteY84" fmla="*/ 102817 h 147969"/>
                <a:gd name="connsiteX85" fmla="*/ 181192 w 1084312"/>
                <a:gd name="connsiteY85" fmla="*/ 76977 h 147969"/>
                <a:gd name="connsiteX86" fmla="*/ 148240 w 1084312"/>
                <a:gd name="connsiteY86" fmla="*/ 33493 h 147969"/>
                <a:gd name="connsiteX87" fmla="*/ 43859 w 1084312"/>
                <a:gd name="connsiteY87" fmla="*/ 33493 h 147969"/>
                <a:gd name="connsiteX88" fmla="*/ 43859 w 1084312"/>
                <a:gd name="connsiteY88" fmla="*/ 120294 h 147969"/>
                <a:gd name="connsiteX89" fmla="*/ 103214 w 1084312"/>
                <a:gd name="connsiteY89" fmla="*/ 120294 h 147969"/>
                <a:gd name="connsiteX90" fmla="*/ 103214 w 1084312"/>
                <a:gd name="connsiteY90" fmla="*/ 109595 h 147969"/>
                <a:gd name="connsiteX91" fmla="*/ 58751 w 1084312"/>
                <a:gd name="connsiteY91" fmla="*/ 109595 h 147969"/>
                <a:gd name="connsiteX92" fmla="*/ 58751 w 1084312"/>
                <a:gd name="connsiteY92" fmla="*/ 80398 h 147969"/>
                <a:gd name="connsiteX93" fmla="*/ 98376 w 1084312"/>
                <a:gd name="connsiteY93" fmla="*/ 80398 h 147969"/>
                <a:gd name="connsiteX94" fmla="*/ 98376 w 1084312"/>
                <a:gd name="connsiteY94" fmla="*/ 69824 h 147969"/>
                <a:gd name="connsiteX95" fmla="*/ 58751 w 1084312"/>
                <a:gd name="connsiteY95" fmla="*/ 69824 h 147969"/>
                <a:gd name="connsiteX96" fmla="*/ 58751 w 1084312"/>
                <a:gd name="connsiteY96" fmla="*/ 44213 h 147969"/>
                <a:gd name="connsiteX97" fmla="*/ 100899 w 1084312"/>
                <a:gd name="connsiteY97" fmla="*/ 44213 h 147969"/>
                <a:gd name="connsiteX98" fmla="*/ 100899 w 1084312"/>
                <a:gd name="connsiteY98" fmla="*/ 33493 h 147969"/>
                <a:gd name="connsiteX99" fmla="*/ 100169 w 1084312"/>
                <a:gd name="connsiteY99" fmla="*/ 33493 h 147969"/>
                <a:gd name="connsiteX100" fmla="*/ 725683 w 1084312"/>
                <a:gd name="connsiteY100" fmla="*/ 32868 h 147969"/>
                <a:gd name="connsiteX101" fmla="*/ 700156 w 1084312"/>
                <a:gd name="connsiteY101" fmla="*/ 34786 h 147969"/>
                <a:gd name="connsiteX102" fmla="*/ 699551 w 1084312"/>
                <a:gd name="connsiteY102" fmla="*/ 34786 h 147969"/>
                <a:gd name="connsiteX103" fmla="*/ 699551 w 1084312"/>
                <a:gd name="connsiteY103" fmla="*/ 120294 h 147969"/>
                <a:gd name="connsiteX104" fmla="*/ 714150 w 1084312"/>
                <a:gd name="connsiteY104" fmla="*/ 120294 h 147969"/>
                <a:gd name="connsiteX105" fmla="*/ 714150 w 1084312"/>
                <a:gd name="connsiteY105" fmla="*/ 83318 h 147969"/>
                <a:gd name="connsiteX106" fmla="*/ 725912 w 1084312"/>
                <a:gd name="connsiteY106" fmla="*/ 83318 h 147969"/>
                <a:gd name="connsiteX107" fmla="*/ 745912 w 1084312"/>
                <a:gd name="connsiteY107" fmla="*/ 99356 h 147969"/>
                <a:gd name="connsiteX108" fmla="*/ 752711 w 1084312"/>
                <a:gd name="connsiteY108" fmla="*/ 119981 h 147969"/>
                <a:gd name="connsiteX109" fmla="*/ 752920 w 1084312"/>
                <a:gd name="connsiteY109" fmla="*/ 120294 h 147969"/>
                <a:gd name="connsiteX110" fmla="*/ 768290 w 1084312"/>
                <a:gd name="connsiteY110" fmla="*/ 120294 h 147969"/>
                <a:gd name="connsiteX111" fmla="*/ 767685 w 1084312"/>
                <a:gd name="connsiteY111" fmla="*/ 119189 h 147969"/>
                <a:gd name="connsiteX112" fmla="*/ 760011 w 1084312"/>
                <a:gd name="connsiteY112" fmla="*/ 95935 h 147969"/>
                <a:gd name="connsiteX113" fmla="*/ 745725 w 1084312"/>
                <a:gd name="connsiteY113" fmla="*/ 78792 h 147969"/>
                <a:gd name="connsiteX114" fmla="*/ 764286 w 1084312"/>
                <a:gd name="connsiteY114" fmla="*/ 56894 h 147969"/>
                <a:gd name="connsiteX115" fmla="*/ 755944 w 1084312"/>
                <a:gd name="connsiteY115" fmla="*/ 40104 h 147969"/>
                <a:gd name="connsiteX116" fmla="*/ 725683 w 1084312"/>
                <a:gd name="connsiteY116" fmla="*/ 32868 h 147969"/>
                <a:gd name="connsiteX117" fmla="*/ 1009191 w 1084312"/>
                <a:gd name="connsiteY117" fmla="*/ 32701 h 147969"/>
                <a:gd name="connsiteX118" fmla="*/ 952922 w 1084312"/>
                <a:gd name="connsiteY118" fmla="*/ 77394 h 147969"/>
                <a:gd name="connsiteX119" fmla="*/ 967521 w 1084312"/>
                <a:gd name="connsiteY119" fmla="*/ 109741 h 147969"/>
                <a:gd name="connsiteX120" fmla="*/ 1006334 w 1084312"/>
                <a:gd name="connsiteY120" fmla="*/ 121169 h 147969"/>
                <a:gd name="connsiteX121" fmla="*/ 1038201 w 1084312"/>
                <a:gd name="connsiteY121" fmla="*/ 116456 h 147969"/>
                <a:gd name="connsiteX122" fmla="*/ 1038722 w 1084312"/>
                <a:gd name="connsiteY122" fmla="*/ 116289 h 147969"/>
                <a:gd name="connsiteX123" fmla="*/ 1038722 w 1084312"/>
                <a:gd name="connsiteY123" fmla="*/ 74015 h 147969"/>
                <a:gd name="connsiteX124" fmla="*/ 1003477 w 1084312"/>
                <a:gd name="connsiteY124" fmla="*/ 74015 h 147969"/>
                <a:gd name="connsiteX125" fmla="*/ 1003477 w 1084312"/>
                <a:gd name="connsiteY125" fmla="*/ 84443 h 147969"/>
                <a:gd name="connsiteX126" fmla="*/ 1024165 w 1084312"/>
                <a:gd name="connsiteY126" fmla="*/ 84443 h 147969"/>
                <a:gd name="connsiteX127" fmla="*/ 1024165 w 1084312"/>
                <a:gd name="connsiteY127" fmla="*/ 108614 h 147969"/>
                <a:gd name="connsiteX128" fmla="*/ 1007231 w 1084312"/>
                <a:gd name="connsiteY128" fmla="*/ 110700 h 147969"/>
                <a:gd name="connsiteX129" fmla="*/ 968397 w 1084312"/>
                <a:gd name="connsiteY129" fmla="*/ 76998 h 147969"/>
                <a:gd name="connsiteX130" fmla="*/ 1008920 w 1084312"/>
                <a:gd name="connsiteY130" fmla="*/ 43421 h 147969"/>
                <a:gd name="connsiteX131" fmla="*/ 1031277 w 1084312"/>
                <a:gd name="connsiteY131" fmla="*/ 46945 h 147969"/>
                <a:gd name="connsiteX132" fmla="*/ 1031965 w 1084312"/>
                <a:gd name="connsiteY132" fmla="*/ 47216 h 147969"/>
                <a:gd name="connsiteX133" fmla="*/ 1035823 w 1084312"/>
                <a:gd name="connsiteY133" fmla="*/ 36789 h 147969"/>
                <a:gd name="connsiteX134" fmla="*/ 1035177 w 1084312"/>
                <a:gd name="connsiteY134" fmla="*/ 36538 h 147969"/>
                <a:gd name="connsiteX135" fmla="*/ 1009191 w 1084312"/>
                <a:gd name="connsiteY135" fmla="*/ 32701 h 147969"/>
                <a:gd name="connsiteX136" fmla="*/ 296648 w 1084312"/>
                <a:gd name="connsiteY136" fmla="*/ 32701 h 147969"/>
                <a:gd name="connsiteX137" fmla="*/ 240379 w 1084312"/>
                <a:gd name="connsiteY137" fmla="*/ 77394 h 147969"/>
                <a:gd name="connsiteX138" fmla="*/ 254978 w 1084312"/>
                <a:gd name="connsiteY138" fmla="*/ 109740 h 147969"/>
                <a:gd name="connsiteX139" fmla="*/ 293790 w 1084312"/>
                <a:gd name="connsiteY139" fmla="*/ 121169 h 147969"/>
                <a:gd name="connsiteX140" fmla="*/ 325657 w 1084312"/>
                <a:gd name="connsiteY140" fmla="*/ 116456 h 147969"/>
                <a:gd name="connsiteX141" fmla="*/ 326158 w 1084312"/>
                <a:gd name="connsiteY141" fmla="*/ 116289 h 147969"/>
                <a:gd name="connsiteX142" fmla="*/ 326158 w 1084312"/>
                <a:gd name="connsiteY142" fmla="*/ 74015 h 147969"/>
                <a:gd name="connsiteX143" fmla="*/ 290912 w 1084312"/>
                <a:gd name="connsiteY143" fmla="*/ 74015 h 147969"/>
                <a:gd name="connsiteX144" fmla="*/ 290912 w 1084312"/>
                <a:gd name="connsiteY144" fmla="*/ 84443 h 147969"/>
                <a:gd name="connsiteX145" fmla="*/ 311622 w 1084312"/>
                <a:gd name="connsiteY145" fmla="*/ 84443 h 147969"/>
                <a:gd name="connsiteX146" fmla="*/ 311622 w 1084312"/>
                <a:gd name="connsiteY146" fmla="*/ 108614 h 147969"/>
                <a:gd name="connsiteX147" fmla="*/ 294687 w 1084312"/>
                <a:gd name="connsiteY147" fmla="*/ 110700 h 147969"/>
                <a:gd name="connsiteX148" fmla="*/ 255854 w 1084312"/>
                <a:gd name="connsiteY148" fmla="*/ 76997 h 147969"/>
                <a:gd name="connsiteX149" fmla="*/ 296376 w 1084312"/>
                <a:gd name="connsiteY149" fmla="*/ 43420 h 147969"/>
                <a:gd name="connsiteX150" fmla="*/ 318775 w 1084312"/>
                <a:gd name="connsiteY150" fmla="*/ 47049 h 147969"/>
                <a:gd name="connsiteX151" fmla="*/ 319463 w 1084312"/>
                <a:gd name="connsiteY151" fmla="*/ 47320 h 147969"/>
                <a:gd name="connsiteX152" fmla="*/ 323322 w 1084312"/>
                <a:gd name="connsiteY152" fmla="*/ 36893 h 147969"/>
                <a:gd name="connsiteX153" fmla="*/ 322654 w 1084312"/>
                <a:gd name="connsiteY153" fmla="*/ 36642 h 147969"/>
                <a:gd name="connsiteX154" fmla="*/ 296648 w 1084312"/>
                <a:gd name="connsiteY154" fmla="*/ 32701 h 147969"/>
                <a:gd name="connsiteX155" fmla="*/ 0 w 1084312"/>
                <a:gd name="connsiteY155" fmla="*/ 0 h 147969"/>
                <a:gd name="connsiteX156" fmla="*/ 1084312 w 1084312"/>
                <a:gd name="connsiteY156" fmla="*/ 0 h 147969"/>
                <a:gd name="connsiteX157" fmla="*/ 1084312 w 1084312"/>
                <a:gd name="connsiteY157" fmla="*/ 147969 h 147969"/>
                <a:gd name="connsiteX158" fmla="*/ 0 w 1084312"/>
                <a:gd name="connsiteY158" fmla="*/ 147969 h 14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4312" h="147969">
                  <a:moveTo>
                    <a:pt x="726642" y="42941"/>
                  </a:moveTo>
                  <a:cubicBezTo>
                    <a:pt x="735193" y="42941"/>
                    <a:pt x="749583" y="44901"/>
                    <a:pt x="749583" y="58041"/>
                  </a:cubicBezTo>
                  <a:cubicBezTo>
                    <a:pt x="749437" y="67426"/>
                    <a:pt x="740657" y="73516"/>
                    <a:pt x="727038" y="73516"/>
                  </a:cubicBezTo>
                  <a:lnTo>
                    <a:pt x="714275" y="73516"/>
                  </a:lnTo>
                  <a:lnTo>
                    <a:pt x="714275" y="43817"/>
                  </a:lnTo>
                  <a:cubicBezTo>
                    <a:pt x="718362" y="43145"/>
                    <a:pt x="722502" y="42853"/>
                    <a:pt x="726642" y="42941"/>
                  </a:cubicBezTo>
                  <a:close/>
                  <a:moveTo>
                    <a:pt x="845163" y="33493"/>
                  </a:moveTo>
                  <a:lnTo>
                    <a:pt x="845163" y="120294"/>
                  </a:lnTo>
                  <a:lnTo>
                    <a:pt x="859115" y="120294"/>
                  </a:lnTo>
                  <a:lnTo>
                    <a:pt x="859115" y="83109"/>
                  </a:lnTo>
                  <a:cubicBezTo>
                    <a:pt x="859115" y="69866"/>
                    <a:pt x="858948" y="60001"/>
                    <a:pt x="858302" y="49906"/>
                  </a:cubicBezTo>
                  <a:cubicBezTo>
                    <a:pt x="863737" y="59221"/>
                    <a:pt x="869768" y="68174"/>
                    <a:pt x="876363" y="76706"/>
                  </a:cubicBezTo>
                  <a:lnTo>
                    <a:pt x="909148" y="120294"/>
                  </a:lnTo>
                  <a:lnTo>
                    <a:pt x="923643" y="120294"/>
                  </a:lnTo>
                  <a:lnTo>
                    <a:pt x="923643" y="33493"/>
                  </a:lnTo>
                  <a:lnTo>
                    <a:pt x="922829" y="33493"/>
                  </a:lnTo>
                  <a:lnTo>
                    <a:pt x="909690" y="33493"/>
                  </a:lnTo>
                  <a:lnTo>
                    <a:pt x="909690" y="70053"/>
                  </a:lnTo>
                  <a:cubicBezTo>
                    <a:pt x="909690" y="81691"/>
                    <a:pt x="909961" y="91847"/>
                    <a:pt x="911025" y="102817"/>
                  </a:cubicBezTo>
                  <a:cubicBezTo>
                    <a:pt x="905886" y="93822"/>
                    <a:pt x="900137" y="85188"/>
                    <a:pt x="893819" y="76977"/>
                  </a:cubicBezTo>
                  <a:lnTo>
                    <a:pt x="860867" y="33493"/>
                  </a:lnTo>
                  <a:close/>
                  <a:moveTo>
                    <a:pt x="794943" y="33493"/>
                  </a:moveTo>
                  <a:lnTo>
                    <a:pt x="794943" y="120294"/>
                  </a:lnTo>
                  <a:lnTo>
                    <a:pt x="809793" y="120294"/>
                  </a:lnTo>
                  <a:lnTo>
                    <a:pt x="809793" y="33493"/>
                  </a:lnTo>
                  <a:lnTo>
                    <a:pt x="809063" y="33493"/>
                  </a:lnTo>
                  <a:close/>
                  <a:moveTo>
                    <a:pt x="610770" y="33493"/>
                  </a:moveTo>
                  <a:lnTo>
                    <a:pt x="610770" y="120294"/>
                  </a:lnTo>
                  <a:lnTo>
                    <a:pt x="670063" y="120294"/>
                  </a:lnTo>
                  <a:lnTo>
                    <a:pt x="670063" y="109595"/>
                  </a:lnTo>
                  <a:lnTo>
                    <a:pt x="625640" y="109595"/>
                  </a:lnTo>
                  <a:lnTo>
                    <a:pt x="625640" y="80398"/>
                  </a:lnTo>
                  <a:lnTo>
                    <a:pt x="665370" y="80398"/>
                  </a:lnTo>
                  <a:lnTo>
                    <a:pt x="665370" y="69824"/>
                  </a:lnTo>
                  <a:lnTo>
                    <a:pt x="625640" y="69824"/>
                  </a:lnTo>
                  <a:lnTo>
                    <a:pt x="625640" y="44213"/>
                  </a:lnTo>
                  <a:lnTo>
                    <a:pt x="667810" y="44213"/>
                  </a:lnTo>
                  <a:lnTo>
                    <a:pt x="667810" y="33493"/>
                  </a:lnTo>
                  <a:lnTo>
                    <a:pt x="667080" y="33493"/>
                  </a:lnTo>
                  <a:close/>
                  <a:moveTo>
                    <a:pt x="522197" y="33493"/>
                  </a:moveTo>
                  <a:lnTo>
                    <a:pt x="522197" y="120294"/>
                  </a:lnTo>
                  <a:lnTo>
                    <a:pt x="581490" y="120294"/>
                  </a:lnTo>
                  <a:lnTo>
                    <a:pt x="581490" y="109595"/>
                  </a:lnTo>
                  <a:lnTo>
                    <a:pt x="537004" y="109595"/>
                  </a:lnTo>
                  <a:lnTo>
                    <a:pt x="537004" y="80398"/>
                  </a:lnTo>
                  <a:lnTo>
                    <a:pt x="576735" y="80398"/>
                  </a:lnTo>
                  <a:lnTo>
                    <a:pt x="576735" y="69824"/>
                  </a:lnTo>
                  <a:lnTo>
                    <a:pt x="537004" y="69824"/>
                  </a:lnTo>
                  <a:lnTo>
                    <a:pt x="537004" y="44213"/>
                  </a:lnTo>
                  <a:lnTo>
                    <a:pt x="579175" y="44213"/>
                  </a:lnTo>
                  <a:lnTo>
                    <a:pt x="579175" y="33493"/>
                  </a:lnTo>
                  <a:lnTo>
                    <a:pt x="578507" y="33493"/>
                  </a:lnTo>
                  <a:close/>
                  <a:moveTo>
                    <a:pt x="408535" y="33493"/>
                  </a:moveTo>
                  <a:lnTo>
                    <a:pt x="408535" y="120294"/>
                  </a:lnTo>
                  <a:lnTo>
                    <a:pt x="422487" y="120294"/>
                  </a:lnTo>
                  <a:lnTo>
                    <a:pt x="422487" y="83109"/>
                  </a:lnTo>
                  <a:cubicBezTo>
                    <a:pt x="422487" y="69887"/>
                    <a:pt x="422320" y="60001"/>
                    <a:pt x="421674" y="49906"/>
                  </a:cubicBezTo>
                  <a:cubicBezTo>
                    <a:pt x="427103" y="59225"/>
                    <a:pt x="433136" y="68176"/>
                    <a:pt x="439735" y="76706"/>
                  </a:cubicBezTo>
                  <a:lnTo>
                    <a:pt x="472520" y="120294"/>
                  </a:lnTo>
                  <a:lnTo>
                    <a:pt x="486952" y="120294"/>
                  </a:lnTo>
                  <a:lnTo>
                    <a:pt x="486952" y="33493"/>
                  </a:lnTo>
                  <a:lnTo>
                    <a:pt x="486285" y="33493"/>
                  </a:lnTo>
                  <a:lnTo>
                    <a:pt x="473062" y="33493"/>
                  </a:lnTo>
                  <a:lnTo>
                    <a:pt x="473062" y="70053"/>
                  </a:lnTo>
                  <a:cubicBezTo>
                    <a:pt x="473062" y="81691"/>
                    <a:pt x="473334" y="91868"/>
                    <a:pt x="474397" y="102817"/>
                  </a:cubicBezTo>
                  <a:cubicBezTo>
                    <a:pt x="469258" y="93822"/>
                    <a:pt x="463509" y="85188"/>
                    <a:pt x="457192" y="76977"/>
                  </a:cubicBezTo>
                  <a:lnTo>
                    <a:pt x="424239" y="33493"/>
                  </a:lnTo>
                  <a:close/>
                  <a:moveTo>
                    <a:pt x="358316" y="33493"/>
                  </a:moveTo>
                  <a:lnTo>
                    <a:pt x="358316" y="120294"/>
                  </a:lnTo>
                  <a:lnTo>
                    <a:pt x="373166" y="120294"/>
                  </a:lnTo>
                  <a:lnTo>
                    <a:pt x="373166" y="33493"/>
                  </a:lnTo>
                  <a:lnTo>
                    <a:pt x="372436" y="33493"/>
                  </a:lnTo>
                  <a:close/>
                  <a:moveTo>
                    <a:pt x="132619" y="33493"/>
                  </a:moveTo>
                  <a:lnTo>
                    <a:pt x="132619" y="120294"/>
                  </a:lnTo>
                  <a:lnTo>
                    <a:pt x="146571" y="120294"/>
                  </a:lnTo>
                  <a:lnTo>
                    <a:pt x="146571" y="83109"/>
                  </a:lnTo>
                  <a:cubicBezTo>
                    <a:pt x="146571" y="69887"/>
                    <a:pt x="146404" y="60001"/>
                    <a:pt x="145758" y="49906"/>
                  </a:cubicBezTo>
                  <a:cubicBezTo>
                    <a:pt x="151193" y="59221"/>
                    <a:pt x="157224" y="68174"/>
                    <a:pt x="163819" y="76706"/>
                  </a:cubicBezTo>
                  <a:lnTo>
                    <a:pt x="196604" y="120294"/>
                  </a:lnTo>
                  <a:lnTo>
                    <a:pt x="211099" y="120294"/>
                  </a:lnTo>
                  <a:lnTo>
                    <a:pt x="211099" y="33493"/>
                  </a:lnTo>
                  <a:lnTo>
                    <a:pt x="210369" y="33493"/>
                  </a:lnTo>
                  <a:lnTo>
                    <a:pt x="197063" y="33493"/>
                  </a:lnTo>
                  <a:lnTo>
                    <a:pt x="197063" y="70053"/>
                  </a:lnTo>
                  <a:cubicBezTo>
                    <a:pt x="197063" y="81712"/>
                    <a:pt x="197334" y="91868"/>
                    <a:pt x="198398" y="102817"/>
                  </a:cubicBezTo>
                  <a:cubicBezTo>
                    <a:pt x="193259" y="93822"/>
                    <a:pt x="187509" y="85188"/>
                    <a:pt x="181192" y="76977"/>
                  </a:cubicBezTo>
                  <a:lnTo>
                    <a:pt x="148240" y="33493"/>
                  </a:lnTo>
                  <a:close/>
                  <a:moveTo>
                    <a:pt x="43859" y="33493"/>
                  </a:moveTo>
                  <a:lnTo>
                    <a:pt x="43859" y="120294"/>
                  </a:lnTo>
                  <a:lnTo>
                    <a:pt x="103214" y="120294"/>
                  </a:lnTo>
                  <a:lnTo>
                    <a:pt x="103214" y="109595"/>
                  </a:lnTo>
                  <a:lnTo>
                    <a:pt x="58751" y="109595"/>
                  </a:lnTo>
                  <a:lnTo>
                    <a:pt x="58751" y="80398"/>
                  </a:lnTo>
                  <a:lnTo>
                    <a:pt x="98376" y="80398"/>
                  </a:lnTo>
                  <a:lnTo>
                    <a:pt x="98376" y="69824"/>
                  </a:lnTo>
                  <a:lnTo>
                    <a:pt x="58751" y="69824"/>
                  </a:lnTo>
                  <a:lnTo>
                    <a:pt x="58751" y="44213"/>
                  </a:lnTo>
                  <a:lnTo>
                    <a:pt x="100899" y="44213"/>
                  </a:lnTo>
                  <a:lnTo>
                    <a:pt x="100899" y="33493"/>
                  </a:lnTo>
                  <a:lnTo>
                    <a:pt x="100169" y="33493"/>
                  </a:lnTo>
                  <a:close/>
                  <a:moveTo>
                    <a:pt x="725683" y="32868"/>
                  </a:moveTo>
                  <a:cubicBezTo>
                    <a:pt x="717136" y="32843"/>
                    <a:pt x="708602" y="33485"/>
                    <a:pt x="700156" y="34786"/>
                  </a:cubicBezTo>
                  <a:lnTo>
                    <a:pt x="699551" y="34786"/>
                  </a:lnTo>
                  <a:lnTo>
                    <a:pt x="699551" y="120294"/>
                  </a:lnTo>
                  <a:lnTo>
                    <a:pt x="714150" y="120294"/>
                  </a:lnTo>
                  <a:lnTo>
                    <a:pt x="714150" y="83318"/>
                  </a:lnTo>
                  <a:lnTo>
                    <a:pt x="725912" y="83318"/>
                  </a:lnTo>
                  <a:cubicBezTo>
                    <a:pt x="737695" y="83693"/>
                    <a:pt x="742930" y="87885"/>
                    <a:pt x="745912" y="99356"/>
                  </a:cubicBezTo>
                  <a:cubicBezTo>
                    <a:pt x="748895" y="110826"/>
                    <a:pt x="751085" y="117646"/>
                    <a:pt x="752711" y="119981"/>
                  </a:cubicBezTo>
                  <a:lnTo>
                    <a:pt x="752920" y="120294"/>
                  </a:lnTo>
                  <a:lnTo>
                    <a:pt x="768290" y="120294"/>
                  </a:lnTo>
                  <a:lnTo>
                    <a:pt x="767685" y="119189"/>
                  </a:lnTo>
                  <a:cubicBezTo>
                    <a:pt x="765704" y="115873"/>
                    <a:pt x="763139" y="107072"/>
                    <a:pt x="760011" y="95935"/>
                  </a:cubicBezTo>
                  <a:cubicBezTo>
                    <a:pt x="757362" y="86842"/>
                    <a:pt x="752607" y="81337"/>
                    <a:pt x="745725" y="78792"/>
                  </a:cubicBezTo>
                  <a:cubicBezTo>
                    <a:pt x="757341" y="75038"/>
                    <a:pt x="764286" y="66967"/>
                    <a:pt x="764286" y="56894"/>
                  </a:cubicBezTo>
                  <a:cubicBezTo>
                    <a:pt x="764376" y="50278"/>
                    <a:pt x="761270" y="44027"/>
                    <a:pt x="755944" y="40104"/>
                  </a:cubicBezTo>
                  <a:cubicBezTo>
                    <a:pt x="749395" y="35162"/>
                    <a:pt x="739781" y="32868"/>
                    <a:pt x="725683" y="32868"/>
                  </a:cubicBezTo>
                  <a:close/>
                  <a:moveTo>
                    <a:pt x="1009191" y="32701"/>
                  </a:moveTo>
                  <a:cubicBezTo>
                    <a:pt x="975530" y="32701"/>
                    <a:pt x="952922" y="50616"/>
                    <a:pt x="952922" y="77394"/>
                  </a:cubicBezTo>
                  <a:cubicBezTo>
                    <a:pt x="952616" y="89836"/>
                    <a:pt x="957988" y="101740"/>
                    <a:pt x="967521" y="109741"/>
                  </a:cubicBezTo>
                  <a:cubicBezTo>
                    <a:pt x="977198" y="117436"/>
                    <a:pt x="989899" y="121169"/>
                    <a:pt x="1006334" y="121169"/>
                  </a:cubicBezTo>
                  <a:cubicBezTo>
                    <a:pt x="1017131" y="121171"/>
                    <a:pt x="1027867" y="119582"/>
                    <a:pt x="1038201" y="116456"/>
                  </a:cubicBezTo>
                  <a:lnTo>
                    <a:pt x="1038722" y="116289"/>
                  </a:lnTo>
                  <a:lnTo>
                    <a:pt x="1038722" y="74015"/>
                  </a:lnTo>
                  <a:lnTo>
                    <a:pt x="1003477" y="74015"/>
                  </a:lnTo>
                  <a:lnTo>
                    <a:pt x="1003477" y="84443"/>
                  </a:lnTo>
                  <a:lnTo>
                    <a:pt x="1024165" y="84443"/>
                  </a:lnTo>
                  <a:lnTo>
                    <a:pt x="1024165" y="108614"/>
                  </a:lnTo>
                  <a:cubicBezTo>
                    <a:pt x="1018670" y="110222"/>
                    <a:pt x="1012951" y="110927"/>
                    <a:pt x="1007231" y="110700"/>
                  </a:cubicBezTo>
                  <a:cubicBezTo>
                    <a:pt x="983288" y="110700"/>
                    <a:pt x="968397" y="97790"/>
                    <a:pt x="968397" y="76998"/>
                  </a:cubicBezTo>
                  <a:cubicBezTo>
                    <a:pt x="968397" y="56205"/>
                    <a:pt x="983934" y="43421"/>
                    <a:pt x="1008920" y="43421"/>
                  </a:cubicBezTo>
                  <a:cubicBezTo>
                    <a:pt x="1016528" y="43160"/>
                    <a:pt x="1024117" y="44357"/>
                    <a:pt x="1031277" y="46945"/>
                  </a:cubicBezTo>
                  <a:lnTo>
                    <a:pt x="1031965" y="47216"/>
                  </a:lnTo>
                  <a:lnTo>
                    <a:pt x="1035823" y="36789"/>
                  </a:lnTo>
                  <a:lnTo>
                    <a:pt x="1035177" y="36538"/>
                  </a:lnTo>
                  <a:cubicBezTo>
                    <a:pt x="1026801" y="33769"/>
                    <a:pt x="1018009" y="32471"/>
                    <a:pt x="1009191" y="32701"/>
                  </a:cubicBezTo>
                  <a:close/>
                  <a:moveTo>
                    <a:pt x="296648" y="32701"/>
                  </a:moveTo>
                  <a:cubicBezTo>
                    <a:pt x="262986" y="32701"/>
                    <a:pt x="240379" y="50615"/>
                    <a:pt x="240379" y="77394"/>
                  </a:cubicBezTo>
                  <a:cubicBezTo>
                    <a:pt x="240066" y="89836"/>
                    <a:pt x="245441" y="101742"/>
                    <a:pt x="254978" y="109740"/>
                  </a:cubicBezTo>
                  <a:cubicBezTo>
                    <a:pt x="264655" y="117436"/>
                    <a:pt x="277355" y="121169"/>
                    <a:pt x="293790" y="121169"/>
                  </a:cubicBezTo>
                  <a:cubicBezTo>
                    <a:pt x="304587" y="121171"/>
                    <a:pt x="315324" y="119582"/>
                    <a:pt x="325657" y="116456"/>
                  </a:cubicBezTo>
                  <a:lnTo>
                    <a:pt x="326158" y="116289"/>
                  </a:lnTo>
                  <a:lnTo>
                    <a:pt x="326158" y="74015"/>
                  </a:lnTo>
                  <a:lnTo>
                    <a:pt x="290912" y="74015"/>
                  </a:lnTo>
                  <a:lnTo>
                    <a:pt x="290912" y="84443"/>
                  </a:lnTo>
                  <a:lnTo>
                    <a:pt x="311622" y="84443"/>
                  </a:lnTo>
                  <a:lnTo>
                    <a:pt x="311622" y="108614"/>
                  </a:lnTo>
                  <a:cubicBezTo>
                    <a:pt x="306126" y="110222"/>
                    <a:pt x="300408" y="110925"/>
                    <a:pt x="294687" y="110700"/>
                  </a:cubicBezTo>
                  <a:cubicBezTo>
                    <a:pt x="270744" y="110700"/>
                    <a:pt x="255854" y="97790"/>
                    <a:pt x="255854" y="76997"/>
                  </a:cubicBezTo>
                  <a:cubicBezTo>
                    <a:pt x="255854" y="56205"/>
                    <a:pt x="271370" y="43420"/>
                    <a:pt x="296376" y="43420"/>
                  </a:cubicBezTo>
                  <a:cubicBezTo>
                    <a:pt x="304005" y="43187"/>
                    <a:pt x="311609" y="44419"/>
                    <a:pt x="318775" y="47049"/>
                  </a:cubicBezTo>
                  <a:lnTo>
                    <a:pt x="319463" y="47320"/>
                  </a:lnTo>
                  <a:lnTo>
                    <a:pt x="323322" y="36893"/>
                  </a:lnTo>
                  <a:lnTo>
                    <a:pt x="322654" y="36642"/>
                  </a:lnTo>
                  <a:cubicBezTo>
                    <a:pt x="314279" y="33835"/>
                    <a:pt x="305480" y="32500"/>
                    <a:pt x="296648" y="32701"/>
                  </a:cubicBezTo>
                  <a:close/>
                  <a:moveTo>
                    <a:pt x="0" y="0"/>
                  </a:moveTo>
                  <a:lnTo>
                    <a:pt x="1084312" y="0"/>
                  </a:lnTo>
                  <a:lnTo>
                    <a:pt x="1084312" y="147969"/>
                  </a:lnTo>
                  <a:lnTo>
                    <a:pt x="0" y="14796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A9BFC75-37CA-47C1-8372-7928AF517DEA}"/>
                </a:ext>
              </a:extLst>
            </p:cNvPr>
            <p:cNvSpPr/>
            <p:nvPr/>
          </p:nvSpPr>
          <p:spPr>
            <a:xfrm>
              <a:off x="343785" y="5806442"/>
              <a:ext cx="2086" cy="2086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E398F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ED1C6D6-E5E2-44B3-BEBD-A32976937118}"/>
                </a:ext>
              </a:extLst>
            </p:cNvPr>
            <p:cNvSpPr/>
            <p:nvPr/>
          </p:nvSpPr>
          <p:spPr>
            <a:xfrm>
              <a:off x="1057225" y="5745899"/>
              <a:ext cx="362883" cy="471331"/>
            </a:xfrm>
            <a:custGeom>
              <a:avLst/>
              <a:gdLst>
                <a:gd name="connsiteX0" fmla="*/ 0 w 362882"/>
                <a:gd name="connsiteY0" fmla="*/ 209513 h 471330"/>
                <a:gd name="connsiteX1" fmla="*/ 161525 w 362882"/>
                <a:gd name="connsiteY1" fmla="*/ 402967 h 471330"/>
                <a:gd name="connsiteX2" fmla="*/ 161733 w 362882"/>
                <a:gd name="connsiteY2" fmla="*/ 403176 h 471330"/>
                <a:gd name="connsiteX3" fmla="*/ 169137 w 362882"/>
                <a:gd name="connsiteY3" fmla="*/ 420089 h 471330"/>
                <a:gd name="connsiteX4" fmla="*/ 169137 w 362882"/>
                <a:gd name="connsiteY4" fmla="*/ 430955 h 471330"/>
                <a:gd name="connsiteX5" fmla="*/ 146071 w 362882"/>
                <a:gd name="connsiteY5" fmla="*/ 454021 h 471330"/>
                <a:gd name="connsiteX6" fmla="*/ 146071 w 362882"/>
                <a:gd name="connsiteY6" fmla="*/ 453917 h 471330"/>
                <a:gd name="connsiteX7" fmla="*/ 142463 w 362882"/>
                <a:gd name="connsiteY7" fmla="*/ 454021 h 471330"/>
                <a:gd name="connsiteX8" fmla="*/ 137791 w 362882"/>
                <a:gd name="connsiteY8" fmla="*/ 454021 h 471330"/>
                <a:gd name="connsiteX9" fmla="*/ 128736 w 362882"/>
                <a:gd name="connsiteY9" fmla="*/ 463965 h 471330"/>
                <a:gd name="connsiteX10" fmla="*/ 137791 w 362882"/>
                <a:gd name="connsiteY10" fmla="*/ 473020 h 471330"/>
                <a:gd name="connsiteX11" fmla="*/ 354270 w 362882"/>
                <a:gd name="connsiteY11" fmla="*/ 473020 h 471330"/>
                <a:gd name="connsiteX12" fmla="*/ 363323 w 362882"/>
                <a:gd name="connsiteY12" fmla="*/ 463076 h 471330"/>
                <a:gd name="connsiteX13" fmla="*/ 354270 w 362882"/>
                <a:gd name="connsiteY13" fmla="*/ 454021 h 471330"/>
                <a:gd name="connsiteX14" fmla="*/ 352622 w 362882"/>
                <a:gd name="connsiteY14" fmla="*/ 454021 h 471330"/>
                <a:gd name="connsiteX15" fmla="*/ 241150 w 362882"/>
                <a:gd name="connsiteY15" fmla="*/ 410225 h 471330"/>
                <a:gd name="connsiteX16" fmla="*/ 236979 w 362882"/>
                <a:gd name="connsiteY16" fmla="*/ 406304 h 471330"/>
                <a:gd name="connsiteX17" fmla="*/ 74662 w 362882"/>
                <a:gd name="connsiteY17" fmla="*/ 195185 h 471330"/>
                <a:gd name="connsiteX18" fmla="*/ 212578 w 362882"/>
                <a:gd name="connsiteY18" fmla="*/ 66695 h 471330"/>
                <a:gd name="connsiteX19" fmla="*/ 216750 w 362882"/>
                <a:gd name="connsiteY19" fmla="*/ 62775 h 471330"/>
                <a:gd name="connsiteX20" fmla="*/ 328200 w 362882"/>
                <a:gd name="connsiteY20" fmla="*/ 18978 h 471330"/>
                <a:gd name="connsiteX21" fmla="*/ 329848 w 362882"/>
                <a:gd name="connsiteY21" fmla="*/ 18978 h 471330"/>
                <a:gd name="connsiteX22" fmla="*/ 339337 w 362882"/>
                <a:gd name="connsiteY22" fmla="*/ 9489 h 471330"/>
                <a:gd name="connsiteX23" fmla="*/ 329848 w 362882"/>
                <a:gd name="connsiteY23" fmla="*/ 0 h 471330"/>
                <a:gd name="connsiteX24" fmla="*/ 137854 w 362882"/>
                <a:gd name="connsiteY24" fmla="*/ 0 h 471330"/>
                <a:gd name="connsiteX25" fmla="*/ 128365 w 362882"/>
                <a:gd name="connsiteY25" fmla="*/ 9489 h 471330"/>
                <a:gd name="connsiteX26" fmla="*/ 137854 w 362882"/>
                <a:gd name="connsiteY26" fmla="*/ 18978 h 471330"/>
                <a:gd name="connsiteX27" fmla="*/ 142525 w 362882"/>
                <a:gd name="connsiteY27" fmla="*/ 18978 h 471330"/>
                <a:gd name="connsiteX28" fmla="*/ 146133 w 362882"/>
                <a:gd name="connsiteY28" fmla="*/ 19104 h 471330"/>
                <a:gd name="connsiteX29" fmla="*/ 146133 w 362882"/>
                <a:gd name="connsiteY29" fmla="*/ 18978 h 471330"/>
                <a:gd name="connsiteX30" fmla="*/ 169024 w 362882"/>
                <a:gd name="connsiteY30" fmla="*/ 42217 h 471330"/>
                <a:gd name="connsiteX31" fmla="*/ 161754 w 362882"/>
                <a:gd name="connsiteY31" fmla="*/ 58854 h 471330"/>
                <a:gd name="connsiteX32" fmla="*/ 161545 w 362882"/>
                <a:gd name="connsiteY32" fmla="*/ 59062 h 471330"/>
                <a:gd name="connsiteX33" fmla="*/ 0 w 362882"/>
                <a:gd name="connsiteY33" fmla="*/ 209450 h 4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882" h="471330">
                  <a:moveTo>
                    <a:pt x="0" y="209513"/>
                  </a:moveTo>
                  <a:lnTo>
                    <a:pt x="161525" y="402967"/>
                  </a:lnTo>
                  <a:lnTo>
                    <a:pt x="161733" y="403176"/>
                  </a:lnTo>
                  <a:cubicBezTo>
                    <a:pt x="166461" y="407528"/>
                    <a:pt x="169147" y="413664"/>
                    <a:pt x="169137" y="420089"/>
                  </a:cubicBezTo>
                  <a:lnTo>
                    <a:pt x="169137" y="430955"/>
                  </a:lnTo>
                  <a:cubicBezTo>
                    <a:pt x="169137" y="443693"/>
                    <a:pt x="158809" y="454021"/>
                    <a:pt x="146071" y="454021"/>
                  </a:cubicBezTo>
                  <a:lnTo>
                    <a:pt x="146071" y="453917"/>
                  </a:lnTo>
                  <a:cubicBezTo>
                    <a:pt x="144861" y="453917"/>
                    <a:pt x="143672" y="454021"/>
                    <a:pt x="142463" y="454021"/>
                  </a:cubicBezTo>
                  <a:lnTo>
                    <a:pt x="137791" y="454021"/>
                  </a:lnTo>
                  <a:cubicBezTo>
                    <a:pt x="132544" y="454267"/>
                    <a:pt x="128492" y="458720"/>
                    <a:pt x="128736" y="463965"/>
                  </a:cubicBezTo>
                  <a:cubicBezTo>
                    <a:pt x="128967" y="468868"/>
                    <a:pt x="132888" y="472791"/>
                    <a:pt x="137791" y="473020"/>
                  </a:cubicBezTo>
                  <a:lnTo>
                    <a:pt x="354270" y="473020"/>
                  </a:lnTo>
                  <a:cubicBezTo>
                    <a:pt x="359517" y="472774"/>
                    <a:pt x="363569" y="468321"/>
                    <a:pt x="363323" y="463076"/>
                  </a:cubicBezTo>
                  <a:cubicBezTo>
                    <a:pt x="363094" y="458173"/>
                    <a:pt x="359173" y="454250"/>
                    <a:pt x="354270" y="454021"/>
                  </a:cubicBezTo>
                  <a:lnTo>
                    <a:pt x="352622" y="454021"/>
                  </a:lnTo>
                  <a:cubicBezTo>
                    <a:pt x="289138" y="450809"/>
                    <a:pt x="253538" y="422279"/>
                    <a:pt x="241150" y="410225"/>
                  </a:cubicBezTo>
                  <a:lnTo>
                    <a:pt x="236979" y="406304"/>
                  </a:lnTo>
                  <a:lnTo>
                    <a:pt x="74662" y="195185"/>
                  </a:lnTo>
                  <a:lnTo>
                    <a:pt x="212578" y="66695"/>
                  </a:lnTo>
                  <a:lnTo>
                    <a:pt x="216750" y="62775"/>
                  </a:lnTo>
                  <a:cubicBezTo>
                    <a:pt x="229117" y="50658"/>
                    <a:pt x="264717" y="22148"/>
                    <a:pt x="328200" y="18978"/>
                  </a:cubicBezTo>
                  <a:lnTo>
                    <a:pt x="329848" y="18978"/>
                  </a:lnTo>
                  <a:cubicBezTo>
                    <a:pt x="335089" y="18978"/>
                    <a:pt x="339337" y="14730"/>
                    <a:pt x="339337" y="9489"/>
                  </a:cubicBezTo>
                  <a:cubicBezTo>
                    <a:pt x="339337" y="4248"/>
                    <a:pt x="335089" y="0"/>
                    <a:pt x="329848" y="0"/>
                  </a:cubicBezTo>
                  <a:lnTo>
                    <a:pt x="137854" y="0"/>
                  </a:lnTo>
                  <a:cubicBezTo>
                    <a:pt x="132613" y="0"/>
                    <a:pt x="128365" y="4248"/>
                    <a:pt x="128365" y="9489"/>
                  </a:cubicBezTo>
                  <a:cubicBezTo>
                    <a:pt x="128365" y="14730"/>
                    <a:pt x="132613" y="18978"/>
                    <a:pt x="137854" y="18978"/>
                  </a:cubicBezTo>
                  <a:lnTo>
                    <a:pt x="142525" y="18978"/>
                  </a:lnTo>
                  <a:cubicBezTo>
                    <a:pt x="143735" y="18978"/>
                    <a:pt x="144924" y="18978"/>
                    <a:pt x="146133" y="19104"/>
                  </a:cubicBezTo>
                  <a:lnTo>
                    <a:pt x="146133" y="18978"/>
                  </a:lnTo>
                  <a:cubicBezTo>
                    <a:pt x="158872" y="19074"/>
                    <a:pt x="169120" y="29479"/>
                    <a:pt x="169024" y="42217"/>
                  </a:cubicBezTo>
                  <a:cubicBezTo>
                    <a:pt x="168978" y="48524"/>
                    <a:pt x="166351" y="54535"/>
                    <a:pt x="161754" y="58854"/>
                  </a:cubicBezTo>
                  <a:lnTo>
                    <a:pt x="161545" y="59062"/>
                  </a:lnTo>
                  <a:lnTo>
                    <a:pt x="0" y="209450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B9F6816-7EC6-4416-9C76-D501CBCD9B87}"/>
                </a:ext>
              </a:extLst>
            </p:cNvPr>
            <p:cNvSpPr/>
            <p:nvPr/>
          </p:nvSpPr>
          <p:spPr>
            <a:xfrm>
              <a:off x="376820" y="5566480"/>
              <a:ext cx="104277" cy="104277"/>
            </a:xfrm>
            <a:custGeom>
              <a:avLst/>
              <a:gdLst>
                <a:gd name="connsiteX0" fmla="*/ 104986 w 104276"/>
                <a:gd name="connsiteY0" fmla="*/ 52493 h 104276"/>
                <a:gd name="connsiteX1" fmla="*/ 52493 w 104276"/>
                <a:gd name="connsiteY1" fmla="*/ 104986 h 104276"/>
                <a:gd name="connsiteX2" fmla="*/ 0 w 104276"/>
                <a:gd name="connsiteY2" fmla="*/ 52493 h 104276"/>
                <a:gd name="connsiteX3" fmla="*/ 52493 w 104276"/>
                <a:gd name="connsiteY3" fmla="*/ 0 h 104276"/>
                <a:gd name="connsiteX4" fmla="*/ 104986 w 104276"/>
                <a:gd name="connsiteY4" fmla="*/ 52451 h 104276"/>
                <a:gd name="connsiteX5" fmla="*/ 104986 w 104276"/>
                <a:gd name="connsiteY5" fmla="*/ 52493 h 1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6" h="104276">
                  <a:moveTo>
                    <a:pt x="104986" y="52493"/>
                  </a:moveTo>
                  <a:cubicBezTo>
                    <a:pt x="104986" y="81484"/>
                    <a:pt x="81484" y="104986"/>
                    <a:pt x="52493" y="104986"/>
                  </a:cubicBezTo>
                  <a:cubicBezTo>
                    <a:pt x="23502" y="104986"/>
                    <a:pt x="0" y="81484"/>
                    <a:pt x="0" y="52493"/>
                  </a:cubicBezTo>
                  <a:cubicBezTo>
                    <a:pt x="0" y="23502"/>
                    <a:pt x="23502" y="0"/>
                    <a:pt x="52493" y="0"/>
                  </a:cubicBezTo>
                  <a:cubicBezTo>
                    <a:pt x="81471" y="-13"/>
                    <a:pt x="104973" y="23473"/>
                    <a:pt x="104986" y="52451"/>
                  </a:cubicBezTo>
                  <a:cubicBezTo>
                    <a:pt x="104986" y="52466"/>
                    <a:pt x="104986" y="52478"/>
                    <a:pt x="104986" y="52493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550ED4B-2956-4D2C-AE65-4AA78558B37A}"/>
                </a:ext>
              </a:extLst>
            </p:cNvPr>
            <p:cNvSpPr/>
            <p:nvPr/>
          </p:nvSpPr>
          <p:spPr>
            <a:xfrm>
              <a:off x="329635" y="5742918"/>
              <a:ext cx="237751" cy="475502"/>
            </a:xfrm>
            <a:custGeom>
              <a:avLst/>
              <a:gdLst>
                <a:gd name="connsiteX0" fmla="*/ 167187 w 237750"/>
                <a:gd name="connsiteY0" fmla="*/ 22981 h 475501"/>
                <a:gd name="connsiteX1" fmla="*/ 167520 w 237750"/>
                <a:gd name="connsiteY1" fmla="*/ 399899 h 475501"/>
                <a:gd name="connsiteX2" fmla="*/ 224643 w 237750"/>
                <a:gd name="connsiteY2" fmla="*/ 457022 h 475501"/>
                <a:gd name="connsiteX3" fmla="*/ 229315 w 237750"/>
                <a:gd name="connsiteY3" fmla="*/ 457022 h 475501"/>
                <a:gd name="connsiteX4" fmla="*/ 239258 w 237750"/>
                <a:gd name="connsiteY4" fmla="*/ 466076 h 475501"/>
                <a:gd name="connsiteX5" fmla="*/ 230205 w 237750"/>
                <a:gd name="connsiteY5" fmla="*/ 476021 h 475501"/>
                <a:gd name="connsiteX6" fmla="*/ 229315 w 237750"/>
                <a:gd name="connsiteY6" fmla="*/ 476021 h 475501"/>
                <a:gd name="connsiteX7" fmla="*/ 16590 w 237750"/>
                <a:gd name="connsiteY7" fmla="*/ 476021 h 475501"/>
                <a:gd name="connsiteX8" fmla="*/ 7536 w 237750"/>
                <a:gd name="connsiteY8" fmla="*/ 466076 h 475501"/>
                <a:gd name="connsiteX9" fmla="*/ 16590 w 237750"/>
                <a:gd name="connsiteY9" fmla="*/ 457022 h 475501"/>
                <a:gd name="connsiteX10" fmla="*/ 21324 w 237750"/>
                <a:gd name="connsiteY10" fmla="*/ 457022 h 475501"/>
                <a:gd name="connsiteX11" fmla="*/ 78447 w 237750"/>
                <a:gd name="connsiteY11" fmla="*/ 399899 h 475501"/>
                <a:gd name="connsiteX12" fmla="*/ 78239 w 237750"/>
                <a:gd name="connsiteY12" fmla="*/ 89822 h 475501"/>
                <a:gd name="connsiteX13" fmla="*/ 44307 w 237750"/>
                <a:gd name="connsiteY13" fmla="*/ 55891 h 475501"/>
                <a:gd name="connsiteX14" fmla="*/ 41074 w 237750"/>
                <a:gd name="connsiteY14" fmla="*/ 55891 h 475501"/>
                <a:gd name="connsiteX15" fmla="*/ 27393 w 237750"/>
                <a:gd name="connsiteY15" fmla="*/ 57371 h 475501"/>
                <a:gd name="connsiteX16" fmla="*/ 26642 w 237750"/>
                <a:gd name="connsiteY16" fmla="*/ 57538 h 475501"/>
                <a:gd name="connsiteX17" fmla="*/ 10688 w 237750"/>
                <a:gd name="connsiteY17" fmla="*/ 60875 h 475501"/>
                <a:gd name="connsiteX18" fmla="*/ 9187 w 237750"/>
                <a:gd name="connsiteY18" fmla="*/ 60875 h 475501"/>
                <a:gd name="connsiteX19" fmla="*/ 0 w 237750"/>
                <a:gd name="connsiteY19" fmla="*/ 51793 h 475501"/>
                <a:gd name="connsiteX20" fmla="*/ 7101 w 237750"/>
                <a:gd name="connsiteY20" fmla="*/ 42835 h 475501"/>
                <a:gd name="connsiteX21" fmla="*/ 179157 w 237750"/>
                <a:gd name="connsiteY21" fmla="*/ 332 h 475501"/>
                <a:gd name="connsiteX22" fmla="*/ 181577 w 237750"/>
                <a:gd name="connsiteY22" fmla="*/ 19 h 475501"/>
                <a:gd name="connsiteX23" fmla="*/ 191277 w 237750"/>
                <a:gd name="connsiteY23" fmla="*/ 8551 h 475501"/>
                <a:gd name="connsiteX24" fmla="*/ 184204 w 237750"/>
                <a:gd name="connsiteY24" fmla="*/ 18038 h 475501"/>
                <a:gd name="connsiteX25" fmla="*/ 167228 w 237750"/>
                <a:gd name="connsiteY25" fmla="*/ 22981 h 4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7750" h="475501">
                  <a:moveTo>
                    <a:pt x="167187" y="22981"/>
                  </a:moveTo>
                  <a:lnTo>
                    <a:pt x="167520" y="399899"/>
                  </a:lnTo>
                  <a:cubicBezTo>
                    <a:pt x="167520" y="431447"/>
                    <a:pt x="193095" y="457022"/>
                    <a:pt x="224643" y="457022"/>
                  </a:cubicBezTo>
                  <a:lnTo>
                    <a:pt x="229315" y="457022"/>
                  </a:lnTo>
                  <a:cubicBezTo>
                    <a:pt x="234562" y="456776"/>
                    <a:pt x="239014" y="460830"/>
                    <a:pt x="239258" y="466076"/>
                  </a:cubicBezTo>
                  <a:cubicBezTo>
                    <a:pt x="239504" y="471323"/>
                    <a:pt x="235452" y="475775"/>
                    <a:pt x="230205" y="476021"/>
                  </a:cubicBezTo>
                  <a:cubicBezTo>
                    <a:pt x="229909" y="476036"/>
                    <a:pt x="229611" y="476036"/>
                    <a:pt x="229315" y="476021"/>
                  </a:cubicBezTo>
                  <a:lnTo>
                    <a:pt x="16590" y="476021"/>
                  </a:lnTo>
                  <a:cubicBezTo>
                    <a:pt x="11344" y="475775"/>
                    <a:pt x="7290" y="471323"/>
                    <a:pt x="7536" y="466076"/>
                  </a:cubicBezTo>
                  <a:cubicBezTo>
                    <a:pt x="7766" y="461175"/>
                    <a:pt x="11688" y="457252"/>
                    <a:pt x="16590" y="457022"/>
                  </a:cubicBezTo>
                  <a:lnTo>
                    <a:pt x="21324" y="457022"/>
                  </a:lnTo>
                  <a:cubicBezTo>
                    <a:pt x="52872" y="457022"/>
                    <a:pt x="78447" y="431447"/>
                    <a:pt x="78447" y="399899"/>
                  </a:cubicBezTo>
                  <a:lnTo>
                    <a:pt x="78239" y="89822"/>
                  </a:lnTo>
                  <a:cubicBezTo>
                    <a:pt x="78227" y="71088"/>
                    <a:pt x="63042" y="55903"/>
                    <a:pt x="44307" y="55891"/>
                  </a:cubicBezTo>
                  <a:cubicBezTo>
                    <a:pt x="43222" y="55891"/>
                    <a:pt x="42221" y="55891"/>
                    <a:pt x="41074" y="55891"/>
                  </a:cubicBezTo>
                  <a:cubicBezTo>
                    <a:pt x="36477" y="55936"/>
                    <a:pt x="31894" y="56433"/>
                    <a:pt x="27393" y="57371"/>
                  </a:cubicBezTo>
                  <a:lnTo>
                    <a:pt x="26642" y="57538"/>
                  </a:lnTo>
                  <a:cubicBezTo>
                    <a:pt x="21324" y="58664"/>
                    <a:pt x="16006" y="59791"/>
                    <a:pt x="10688" y="60875"/>
                  </a:cubicBezTo>
                  <a:cubicBezTo>
                    <a:pt x="10188" y="60906"/>
                    <a:pt x="9687" y="60906"/>
                    <a:pt x="9187" y="60875"/>
                  </a:cubicBezTo>
                  <a:cubicBezTo>
                    <a:pt x="4142" y="60904"/>
                    <a:pt x="29" y="56837"/>
                    <a:pt x="0" y="51793"/>
                  </a:cubicBezTo>
                  <a:cubicBezTo>
                    <a:pt x="-24" y="47511"/>
                    <a:pt x="2928" y="43788"/>
                    <a:pt x="7101" y="42835"/>
                  </a:cubicBezTo>
                  <a:cubicBezTo>
                    <a:pt x="65496" y="30864"/>
                    <a:pt x="123495" y="16516"/>
                    <a:pt x="179157" y="332"/>
                  </a:cubicBezTo>
                  <a:cubicBezTo>
                    <a:pt x="179946" y="121"/>
                    <a:pt x="180759" y="17"/>
                    <a:pt x="181577" y="19"/>
                  </a:cubicBezTo>
                  <a:cubicBezTo>
                    <a:pt x="186611" y="-304"/>
                    <a:pt x="190953" y="3517"/>
                    <a:pt x="191277" y="8551"/>
                  </a:cubicBezTo>
                  <a:cubicBezTo>
                    <a:pt x="191562" y="13020"/>
                    <a:pt x="188567" y="17037"/>
                    <a:pt x="184204" y="18038"/>
                  </a:cubicBezTo>
                  <a:cubicBezTo>
                    <a:pt x="178448" y="19686"/>
                    <a:pt x="173026" y="21333"/>
                    <a:pt x="167228" y="22981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0CCE6EC1-9125-467F-9453-6452A7DF50E5}"/>
                </a:ext>
              </a:extLst>
            </p:cNvPr>
            <p:cNvSpPr/>
            <p:nvPr/>
          </p:nvSpPr>
          <p:spPr>
            <a:xfrm>
              <a:off x="892116" y="5476612"/>
              <a:ext cx="239836" cy="740365"/>
            </a:xfrm>
            <a:custGeom>
              <a:avLst/>
              <a:gdLst>
                <a:gd name="connsiteX0" fmla="*/ 29091 w 239836"/>
                <a:gd name="connsiteY0" fmla="*/ 115228 h 740364"/>
                <a:gd name="connsiteX1" fmla="*/ 13867 w 239836"/>
                <a:gd name="connsiteY1" fmla="*/ 123570 h 740364"/>
                <a:gd name="connsiteX2" fmla="*/ 1322 w 239836"/>
                <a:gd name="connsiteY2" fmla="*/ 120488 h 740364"/>
                <a:gd name="connsiteX3" fmla="*/ 4405 w 239836"/>
                <a:gd name="connsiteY3" fmla="*/ 107941 h 740364"/>
                <a:gd name="connsiteX4" fmla="*/ 5524 w 239836"/>
                <a:gd name="connsiteY4" fmla="*/ 107366 h 740364"/>
                <a:gd name="connsiteX5" fmla="*/ 176768 w 239836"/>
                <a:gd name="connsiteY5" fmla="*/ 1546 h 740364"/>
                <a:gd name="connsiteX6" fmla="*/ 189466 w 239836"/>
                <a:gd name="connsiteY6" fmla="*/ 4067 h 740364"/>
                <a:gd name="connsiteX7" fmla="*/ 191012 w 239836"/>
                <a:gd name="connsiteY7" fmla="*/ 9137 h 740364"/>
                <a:gd name="connsiteX8" fmla="*/ 187279 w 239836"/>
                <a:gd name="connsiteY8" fmla="*/ 16499 h 740364"/>
                <a:gd name="connsiteX9" fmla="*/ 169510 w 239836"/>
                <a:gd name="connsiteY9" fmla="*/ 28825 h 740364"/>
                <a:gd name="connsiteX10" fmla="*/ 169510 w 239836"/>
                <a:gd name="connsiteY10" fmla="*/ 28825 h 740364"/>
                <a:gd name="connsiteX11" fmla="*/ 169927 w 239836"/>
                <a:gd name="connsiteY11" fmla="*/ 666268 h 740364"/>
                <a:gd name="connsiteX12" fmla="*/ 227008 w 239836"/>
                <a:gd name="connsiteY12" fmla="*/ 723391 h 740364"/>
                <a:gd name="connsiteX13" fmla="*/ 227029 w 239836"/>
                <a:gd name="connsiteY13" fmla="*/ 723391 h 740364"/>
                <a:gd name="connsiteX14" fmla="*/ 231721 w 239836"/>
                <a:gd name="connsiteY14" fmla="*/ 723391 h 740364"/>
                <a:gd name="connsiteX15" fmla="*/ 240777 w 239836"/>
                <a:gd name="connsiteY15" fmla="*/ 733335 h 740364"/>
                <a:gd name="connsiteX16" fmla="*/ 231721 w 239836"/>
                <a:gd name="connsiteY16" fmla="*/ 742390 h 740364"/>
                <a:gd name="connsiteX17" fmla="*/ 18997 w 239836"/>
                <a:gd name="connsiteY17" fmla="*/ 742390 h 740364"/>
                <a:gd name="connsiteX18" fmla="*/ 9942 w 239836"/>
                <a:gd name="connsiteY18" fmla="*/ 732446 h 740364"/>
                <a:gd name="connsiteX19" fmla="*/ 18997 w 239836"/>
                <a:gd name="connsiteY19" fmla="*/ 723391 h 740364"/>
                <a:gd name="connsiteX20" fmla="*/ 23689 w 239836"/>
                <a:gd name="connsiteY20" fmla="*/ 723391 h 740364"/>
                <a:gd name="connsiteX21" fmla="*/ 80812 w 239836"/>
                <a:gd name="connsiteY21" fmla="*/ 666268 h 740364"/>
                <a:gd name="connsiteX22" fmla="*/ 80541 w 239836"/>
                <a:gd name="connsiteY22" fmla="*/ 130661 h 740364"/>
                <a:gd name="connsiteX23" fmla="*/ 46609 w 239836"/>
                <a:gd name="connsiteY23" fmla="*/ 107866 h 740364"/>
                <a:gd name="connsiteX24" fmla="*/ 43398 w 239836"/>
                <a:gd name="connsiteY24" fmla="*/ 109076 h 740364"/>
                <a:gd name="connsiteX25" fmla="*/ 29758 w 239836"/>
                <a:gd name="connsiteY25" fmla="*/ 114832 h 740364"/>
                <a:gd name="connsiteX26" fmla="*/ 29154 w 239836"/>
                <a:gd name="connsiteY26" fmla="*/ 115228 h 7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9836" h="740364">
                  <a:moveTo>
                    <a:pt x="29091" y="115228"/>
                  </a:moveTo>
                  <a:cubicBezTo>
                    <a:pt x="24017" y="118008"/>
                    <a:pt x="18941" y="120790"/>
                    <a:pt x="13867" y="123570"/>
                  </a:cubicBezTo>
                  <a:cubicBezTo>
                    <a:pt x="9552" y="126184"/>
                    <a:pt x="3935" y="124803"/>
                    <a:pt x="1322" y="120488"/>
                  </a:cubicBezTo>
                  <a:cubicBezTo>
                    <a:pt x="-1291" y="116171"/>
                    <a:pt x="90" y="110555"/>
                    <a:pt x="4405" y="107941"/>
                  </a:cubicBezTo>
                  <a:cubicBezTo>
                    <a:pt x="4763" y="107725"/>
                    <a:pt x="5139" y="107533"/>
                    <a:pt x="5524" y="107366"/>
                  </a:cubicBezTo>
                  <a:cubicBezTo>
                    <a:pt x="65588" y="74685"/>
                    <a:pt x="123357" y="39690"/>
                    <a:pt x="176768" y="1546"/>
                  </a:cubicBezTo>
                  <a:cubicBezTo>
                    <a:pt x="180972" y="-1265"/>
                    <a:pt x="186657" y="-135"/>
                    <a:pt x="189466" y="4067"/>
                  </a:cubicBezTo>
                  <a:cubicBezTo>
                    <a:pt x="190472" y="5569"/>
                    <a:pt x="191008" y="7333"/>
                    <a:pt x="191012" y="9137"/>
                  </a:cubicBezTo>
                  <a:cubicBezTo>
                    <a:pt x="191020" y="12049"/>
                    <a:pt x="189631" y="14787"/>
                    <a:pt x="187279" y="16499"/>
                  </a:cubicBezTo>
                  <a:cubicBezTo>
                    <a:pt x="181356" y="20670"/>
                    <a:pt x="175537" y="24841"/>
                    <a:pt x="169510" y="28825"/>
                  </a:cubicBezTo>
                  <a:lnTo>
                    <a:pt x="169510" y="28825"/>
                  </a:lnTo>
                  <a:lnTo>
                    <a:pt x="169927" y="666268"/>
                  </a:lnTo>
                  <a:cubicBezTo>
                    <a:pt x="169915" y="697806"/>
                    <a:pt x="195471" y="723378"/>
                    <a:pt x="227008" y="723391"/>
                  </a:cubicBezTo>
                  <a:cubicBezTo>
                    <a:pt x="227014" y="723391"/>
                    <a:pt x="227023" y="723391"/>
                    <a:pt x="227029" y="723391"/>
                  </a:cubicBezTo>
                  <a:lnTo>
                    <a:pt x="231721" y="723391"/>
                  </a:lnTo>
                  <a:cubicBezTo>
                    <a:pt x="236969" y="723637"/>
                    <a:pt x="241021" y="728090"/>
                    <a:pt x="240777" y="733335"/>
                  </a:cubicBezTo>
                  <a:cubicBezTo>
                    <a:pt x="240545" y="738238"/>
                    <a:pt x="236625" y="742161"/>
                    <a:pt x="231721" y="742390"/>
                  </a:cubicBezTo>
                  <a:lnTo>
                    <a:pt x="18997" y="742390"/>
                  </a:lnTo>
                  <a:cubicBezTo>
                    <a:pt x="13750" y="742144"/>
                    <a:pt x="9698" y="737691"/>
                    <a:pt x="9942" y="732446"/>
                  </a:cubicBezTo>
                  <a:cubicBezTo>
                    <a:pt x="10173" y="727543"/>
                    <a:pt x="14094" y="723620"/>
                    <a:pt x="18997" y="723391"/>
                  </a:cubicBezTo>
                  <a:lnTo>
                    <a:pt x="23689" y="723391"/>
                  </a:lnTo>
                  <a:cubicBezTo>
                    <a:pt x="55237" y="723391"/>
                    <a:pt x="80812" y="697816"/>
                    <a:pt x="80812" y="666268"/>
                  </a:cubicBezTo>
                  <a:lnTo>
                    <a:pt x="80541" y="130661"/>
                  </a:lnTo>
                  <a:cubicBezTo>
                    <a:pt x="80541" y="111891"/>
                    <a:pt x="65338" y="101714"/>
                    <a:pt x="46609" y="107866"/>
                  </a:cubicBezTo>
                  <a:cubicBezTo>
                    <a:pt x="45525" y="108221"/>
                    <a:pt x="44524" y="108617"/>
                    <a:pt x="43398" y="109076"/>
                  </a:cubicBezTo>
                  <a:cubicBezTo>
                    <a:pt x="38701" y="110619"/>
                    <a:pt x="34140" y="112544"/>
                    <a:pt x="29758" y="114832"/>
                  </a:cubicBezTo>
                  <a:lnTo>
                    <a:pt x="29154" y="115228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55BC9771-CF1E-43D3-AFC6-1CE2FE5E60BE}"/>
                </a:ext>
              </a:extLst>
            </p:cNvPr>
            <p:cNvSpPr/>
            <p:nvPr/>
          </p:nvSpPr>
          <p:spPr>
            <a:xfrm>
              <a:off x="590856" y="5644578"/>
              <a:ext cx="239836" cy="573522"/>
            </a:xfrm>
            <a:custGeom>
              <a:avLst/>
              <a:gdLst>
                <a:gd name="connsiteX0" fmla="*/ 241007 w 239836"/>
                <a:gd name="connsiteY0" fmla="*/ 103657 h 573521"/>
                <a:gd name="connsiteX1" fmla="*/ 167534 w 239836"/>
                <a:gd name="connsiteY1" fmla="*/ 103657 h 573521"/>
                <a:gd name="connsiteX2" fmla="*/ 167534 w 239836"/>
                <a:gd name="connsiteY2" fmla="*/ 25595 h 573521"/>
                <a:gd name="connsiteX3" fmla="*/ 167534 w 239836"/>
                <a:gd name="connsiteY3" fmla="*/ 25595 h 573521"/>
                <a:gd name="connsiteX4" fmla="*/ 186303 w 239836"/>
                <a:gd name="connsiteY4" fmla="*/ 17399 h 573521"/>
                <a:gd name="connsiteX5" fmla="*/ 190652 w 239836"/>
                <a:gd name="connsiteY5" fmla="*/ 5230 h 573521"/>
                <a:gd name="connsiteX6" fmla="*/ 178483 w 239836"/>
                <a:gd name="connsiteY6" fmla="*/ 882 h 573521"/>
                <a:gd name="connsiteX7" fmla="*/ 6155 w 239836"/>
                <a:gd name="connsiteY7" fmla="*/ 68015 h 573521"/>
                <a:gd name="connsiteX8" fmla="*/ 503 w 239836"/>
                <a:gd name="connsiteY8" fmla="*/ 79631 h 573521"/>
                <a:gd name="connsiteX9" fmla="*/ 9137 w 239836"/>
                <a:gd name="connsiteY9" fmla="*/ 85784 h 573521"/>
                <a:gd name="connsiteX10" fmla="*/ 12266 w 239836"/>
                <a:gd name="connsiteY10" fmla="*/ 85241 h 573521"/>
                <a:gd name="connsiteX11" fmla="*/ 17459 w 239836"/>
                <a:gd name="connsiteY11" fmla="*/ 83469 h 573521"/>
                <a:gd name="connsiteX12" fmla="*/ 18042 w 239836"/>
                <a:gd name="connsiteY12" fmla="*/ 83281 h 573521"/>
                <a:gd name="connsiteX13" fmla="*/ 41400 w 239836"/>
                <a:gd name="connsiteY13" fmla="*/ 79381 h 573521"/>
                <a:gd name="connsiteX14" fmla="*/ 44612 w 239836"/>
                <a:gd name="connsiteY14" fmla="*/ 79214 h 573521"/>
                <a:gd name="connsiteX15" fmla="*/ 78544 w 239836"/>
                <a:gd name="connsiteY15" fmla="*/ 109392 h 573521"/>
                <a:gd name="connsiteX16" fmla="*/ 78544 w 239836"/>
                <a:gd name="connsiteY16" fmla="*/ 127432 h 573521"/>
                <a:gd name="connsiteX17" fmla="*/ 78669 w 239836"/>
                <a:gd name="connsiteY17" fmla="*/ 461826 h 573521"/>
                <a:gd name="connsiteX18" fmla="*/ 78669 w 239836"/>
                <a:gd name="connsiteY18" fmla="*/ 514423 h 573521"/>
                <a:gd name="connsiteX19" fmla="*/ 78877 w 239836"/>
                <a:gd name="connsiteY19" fmla="*/ 514423 h 573521"/>
                <a:gd name="connsiteX20" fmla="*/ 138962 w 239836"/>
                <a:gd name="connsiteY20" fmla="*/ 574549 h 573521"/>
                <a:gd name="connsiteX21" fmla="*/ 138983 w 239836"/>
                <a:gd name="connsiteY21" fmla="*/ 574549 h 573521"/>
                <a:gd name="connsiteX22" fmla="*/ 141068 w 239836"/>
                <a:gd name="connsiteY22" fmla="*/ 574362 h 573521"/>
                <a:gd name="connsiteX23" fmla="*/ 229557 w 239836"/>
                <a:gd name="connsiteY23" fmla="*/ 574362 h 573521"/>
                <a:gd name="connsiteX24" fmla="*/ 238613 w 239836"/>
                <a:gd name="connsiteY24" fmla="*/ 564416 h 573521"/>
                <a:gd name="connsiteX25" fmla="*/ 229557 w 239836"/>
                <a:gd name="connsiteY25" fmla="*/ 555363 h 573521"/>
                <a:gd name="connsiteX26" fmla="*/ 224865 w 239836"/>
                <a:gd name="connsiteY26" fmla="*/ 555363 h 573521"/>
                <a:gd name="connsiteX27" fmla="*/ 167763 w 239836"/>
                <a:gd name="connsiteY27" fmla="*/ 498261 h 573521"/>
                <a:gd name="connsiteX28" fmla="*/ 167513 w 239836"/>
                <a:gd name="connsiteY28" fmla="*/ 158318 h 573521"/>
                <a:gd name="connsiteX29" fmla="*/ 167513 w 239836"/>
                <a:gd name="connsiteY29" fmla="*/ 148329 h 573521"/>
                <a:gd name="connsiteX30" fmla="*/ 240944 w 239836"/>
                <a:gd name="connsiteY30" fmla="*/ 148329 h 5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836" h="573521">
                  <a:moveTo>
                    <a:pt x="241007" y="103657"/>
                  </a:moveTo>
                  <a:lnTo>
                    <a:pt x="167534" y="103657"/>
                  </a:lnTo>
                  <a:lnTo>
                    <a:pt x="167534" y="25595"/>
                  </a:lnTo>
                  <a:lnTo>
                    <a:pt x="167534" y="25595"/>
                  </a:lnTo>
                  <a:cubicBezTo>
                    <a:pt x="173846" y="22815"/>
                    <a:pt x="180103" y="20083"/>
                    <a:pt x="186303" y="17399"/>
                  </a:cubicBezTo>
                  <a:cubicBezTo>
                    <a:pt x="190864" y="15238"/>
                    <a:pt x="192812" y="9791"/>
                    <a:pt x="190652" y="5230"/>
                  </a:cubicBezTo>
                  <a:cubicBezTo>
                    <a:pt x="188491" y="669"/>
                    <a:pt x="183044" y="-1279"/>
                    <a:pt x="178483" y="882"/>
                  </a:cubicBezTo>
                  <a:cubicBezTo>
                    <a:pt x="123299" y="25553"/>
                    <a:pt x="65280" y="47931"/>
                    <a:pt x="6155" y="68015"/>
                  </a:cubicBezTo>
                  <a:cubicBezTo>
                    <a:pt x="1387" y="69662"/>
                    <a:pt x="-1144" y="74864"/>
                    <a:pt x="503" y="79631"/>
                  </a:cubicBezTo>
                  <a:cubicBezTo>
                    <a:pt x="1775" y="83312"/>
                    <a:pt x="5241" y="85784"/>
                    <a:pt x="9137" y="85784"/>
                  </a:cubicBezTo>
                  <a:cubicBezTo>
                    <a:pt x="10203" y="85788"/>
                    <a:pt x="11262" y="85604"/>
                    <a:pt x="12266" y="85241"/>
                  </a:cubicBezTo>
                  <a:lnTo>
                    <a:pt x="17459" y="83469"/>
                  </a:lnTo>
                  <a:lnTo>
                    <a:pt x="18042" y="83281"/>
                  </a:lnTo>
                  <a:cubicBezTo>
                    <a:pt x="25559" y="80693"/>
                    <a:pt x="33452" y="79375"/>
                    <a:pt x="41400" y="79381"/>
                  </a:cubicBezTo>
                  <a:cubicBezTo>
                    <a:pt x="42464" y="79277"/>
                    <a:pt x="43486" y="79214"/>
                    <a:pt x="44612" y="79214"/>
                  </a:cubicBezTo>
                  <a:cubicBezTo>
                    <a:pt x="63382" y="79214"/>
                    <a:pt x="78544" y="90664"/>
                    <a:pt x="78544" y="109392"/>
                  </a:cubicBezTo>
                  <a:lnTo>
                    <a:pt x="78544" y="127432"/>
                  </a:lnTo>
                  <a:lnTo>
                    <a:pt x="78669" y="461826"/>
                  </a:lnTo>
                  <a:lnTo>
                    <a:pt x="78669" y="514423"/>
                  </a:lnTo>
                  <a:lnTo>
                    <a:pt x="78877" y="514423"/>
                  </a:lnTo>
                  <a:cubicBezTo>
                    <a:pt x="78865" y="547619"/>
                    <a:pt x="105766" y="574537"/>
                    <a:pt x="138962" y="574549"/>
                  </a:cubicBezTo>
                  <a:cubicBezTo>
                    <a:pt x="138968" y="574549"/>
                    <a:pt x="138976" y="574549"/>
                    <a:pt x="138983" y="574549"/>
                  </a:cubicBezTo>
                  <a:lnTo>
                    <a:pt x="141068" y="574362"/>
                  </a:lnTo>
                  <a:lnTo>
                    <a:pt x="229557" y="574362"/>
                  </a:lnTo>
                  <a:cubicBezTo>
                    <a:pt x="234804" y="574116"/>
                    <a:pt x="238857" y="569663"/>
                    <a:pt x="238613" y="564416"/>
                  </a:cubicBezTo>
                  <a:cubicBezTo>
                    <a:pt x="238381" y="559515"/>
                    <a:pt x="234460" y="555592"/>
                    <a:pt x="229557" y="555363"/>
                  </a:cubicBezTo>
                  <a:lnTo>
                    <a:pt x="224865" y="555363"/>
                  </a:lnTo>
                  <a:cubicBezTo>
                    <a:pt x="193327" y="555363"/>
                    <a:pt x="167763" y="529798"/>
                    <a:pt x="167763" y="498261"/>
                  </a:cubicBezTo>
                  <a:lnTo>
                    <a:pt x="167513" y="158318"/>
                  </a:lnTo>
                  <a:lnTo>
                    <a:pt x="167513" y="148329"/>
                  </a:lnTo>
                  <a:lnTo>
                    <a:pt x="240944" y="14832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829721-0864-47AC-63EA-7D77BEAD173F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AB008FD0-61BE-13DF-8682-18739C9BC023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C2EB7BB7-F39D-66A2-FE47-BAD6FDFDAFC0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716E6F8-C4EA-4931-DB6D-7652A2435333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C7821D7C-162B-5271-B001-B03E82BC346B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F4251A0A-67CC-F0D9-4123-6D11C35842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288ECB7-42CC-BEF8-DEFC-3F1F39B689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439847A-A956-53BB-3755-F049164711DA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ECBA9A3-6BC0-903D-3C0A-9A93259D5547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55C0E3C2-2C92-5CED-350A-0CE4950D7F27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B0DEF6E0-F7B3-9589-5EDB-B0053F71E5ED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E5AA7B3-CC6F-C285-0CED-908BCC1BB704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5AA91EC9-F7E5-5F9D-5D47-F2AF7427E192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5A11D132-5A5B-2617-0801-CB7273F00A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5518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(digital engineering)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48E77DB-710E-449A-AA01-CB74419F45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2938481"/>
            <a:ext cx="11471275" cy="981038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lvl1pPr marL="0" indent="0" algn="ctr">
              <a:lnSpc>
                <a:spcPct val="85000"/>
              </a:lnSpc>
              <a:buNone/>
              <a:defRPr sz="7500" cap="all" baseline="0">
                <a:solidFill>
                  <a:schemeClr val="bg1"/>
                </a:solidFill>
              </a:defRPr>
            </a:lvl1pPr>
            <a:lvl2pPr marL="268288" indent="0">
              <a:buNone/>
              <a:defRPr sz="7500">
                <a:solidFill>
                  <a:schemeClr val="bg1"/>
                </a:solidFill>
              </a:defRPr>
            </a:lvl2pPr>
            <a:lvl3pPr marL="534987" indent="0">
              <a:buNone/>
              <a:defRPr sz="7500">
                <a:solidFill>
                  <a:schemeClr val="bg1"/>
                </a:solidFill>
              </a:defRPr>
            </a:lvl3pPr>
            <a:lvl4pPr marL="803275" indent="0">
              <a:buNone/>
              <a:defRPr sz="7500">
                <a:solidFill>
                  <a:schemeClr val="bg1"/>
                </a:solidFill>
              </a:defRPr>
            </a:lvl4pPr>
            <a:lvl5pPr marL="1081088" indent="0">
              <a:buNone/>
              <a:defRPr sz="7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6047087-5DE6-4776-AFC7-5113417CFFC6}"/>
              </a:ext>
            </a:extLst>
          </p:cNvPr>
          <p:cNvGrpSpPr/>
          <p:nvPr userDrawn="1"/>
        </p:nvGrpSpPr>
        <p:grpSpPr>
          <a:xfrm>
            <a:off x="329635" y="5476612"/>
            <a:ext cx="1090473" cy="943937"/>
            <a:chOff x="329635" y="5476612"/>
            <a:chExt cx="1090473" cy="943937"/>
          </a:xfrm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D53EA3BE-6D14-41B2-A01B-CC9C6AF9DD77}"/>
                </a:ext>
              </a:extLst>
            </p:cNvPr>
            <p:cNvSpPr/>
            <p:nvPr/>
          </p:nvSpPr>
          <p:spPr>
            <a:xfrm>
              <a:off x="335547" y="6272580"/>
              <a:ext cx="1084312" cy="147969"/>
            </a:xfrm>
            <a:custGeom>
              <a:avLst/>
              <a:gdLst>
                <a:gd name="connsiteX0" fmla="*/ 726642 w 1084312"/>
                <a:gd name="connsiteY0" fmla="*/ 42941 h 147969"/>
                <a:gd name="connsiteX1" fmla="*/ 749583 w 1084312"/>
                <a:gd name="connsiteY1" fmla="*/ 58041 h 147969"/>
                <a:gd name="connsiteX2" fmla="*/ 727038 w 1084312"/>
                <a:gd name="connsiteY2" fmla="*/ 73516 h 147969"/>
                <a:gd name="connsiteX3" fmla="*/ 714275 w 1084312"/>
                <a:gd name="connsiteY3" fmla="*/ 73516 h 147969"/>
                <a:gd name="connsiteX4" fmla="*/ 714275 w 1084312"/>
                <a:gd name="connsiteY4" fmla="*/ 43817 h 147969"/>
                <a:gd name="connsiteX5" fmla="*/ 726642 w 1084312"/>
                <a:gd name="connsiteY5" fmla="*/ 42941 h 147969"/>
                <a:gd name="connsiteX6" fmla="*/ 845163 w 1084312"/>
                <a:gd name="connsiteY6" fmla="*/ 33493 h 147969"/>
                <a:gd name="connsiteX7" fmla="*/ 845163 w 1084312"/>
                <a:gd name="connsiteY7" fmla="*/ 120294 h 147969"/>
                <a:gd name="connsiteX8" fmla="*/ 859115 w 1084312"/>
                <a:gd name="connsiteY8" fmla="*/ 120294 h 147969"/>
                <a:gd name="connsiteX9" fmla="*/ 859115 w 1084312"/>
                <a:gd name="connsiteY9" fmla="*/ 83109 h 147969"/>
                <a:gd name="connsiteX10" fmla="*/ 858302 w 1084312"/>
                <a:gd name="connsiteY10" fmla="*/ 49906 h 147969"/>
                <a:gd name="connsiteX11" fmla="*/ 876363 w 1084312"/>
                <a:gd name="connsiteY11" fmla="*/ 76706 h 147969"/>
                <a:gd name="connsiteX12" fmla="*/ 909148 w 1084312"/>
                <a:gd name="connsiteY12" fmla="*/ 120294 h 147969"/>
                <a:gd name="connsiteX13" fmla="*/ 923643 w 1084312"/>
                <a:gd name="connsiteY13" fmla="*/ 120294 h 147969"/>
                <a:gd name="connsiteX14" fmla="*/ 923643 w 1084312"/>
                <a:gd name="connsiteY14" fmla="*/ 33493 h 147969"/>
                <a:gd name="connsiteX15" fmla="*/ 922829 w 1084312"/>
                <a:gd name="connsiteY15" fmla="*/ 33493 h 147969"/>
                <a:gd name="connsiteX16" fmla="*/ 909690 w 1084312"/>
                <a:gd name="connsiteY16" fmla="*/ 33493 h 147969"/>
                <a:gd name="connsiteX17" fmla="*/ 909690 w 1084312"/>
                <a:gd name="connsiteY17" fmla="*/ 70053 h 147969"/>
                <a:gd name="connsiteX18" fmla="*/ 911025 w 1084312"/>
                <a:gd name="connsiteY18" fmla="*/ 102817 h 147969"/>
                <a:gd name="connsiteX19" fmla="*/ 893819 w 1084312"/>
                <a:gd name="connsiteY19" fmla="*/ 76977 h 147969"/>
                <a:gd name="connsiteX20" fmla="*/ 860867 w 1084312"/>
                <a:gd name="connsiteY20" fmla="*/ 33493 h 147969"/>
                <a:gd name="connsiteX21" fmla="*/ 794943 w 1084312"/>
                <a:gd name="connsiteY21" fmla="*/ 33493 h 147969"/>
                <a:gd name="connsiteX22" fmla="*/ 794943 w 1084312"/>
                <a:gd name="connsiteY22" fmla="*/ 120294 h 147969"/>
                <a:gd name="connsiteX23" fmla="*/ 809793 w 1084312"/>
                <a:gd name="connsiteY23" fmla="*/ 120294 h 147969"/>
                <a:gd name="connsiteX24" fmla="*/ 809793 w 1084312"/>
                <a:gd name="connsiteY24" fmla="*/ 33493 h 147969"/>
                <a:gd name="connsiteX25" fmla="*/ 809063 w 1084312"/>
                <a:gd name="connsiteY25" fmla="*/ 33493 h 147969"/>
                <a:gd name="connsiteX26" fmla="*/ 610770 w 1084312"/>
                <a:gd name="connsiteY26" fmla="*/ 33493 h 147969"/>
                <a:gd name="connsiteX27" fmla="*/ 610770 w 1084312"/>
                <a:gd name="connsiteY27" fmla="*/ 120294 h 147969"/>
                <a:gd name="connsiteX28" fmla="*/ 670063 w 1084312"/>
                <a:gd name="connsiteY28" fmla="*/ 120294 h 147969"/>
                <a:gd name="connsiteX29" fmla="*/ 670063 w 1084312"/>
                <a:gd name="connsiteY29" fmla="*/ 109595 h 147969"/>
                <a:gd name="connsiteX30" fmla="*/ 625640 w 1084312"/>
                <a:gd name="connsiteY30" fmla="*/ 109595 h 147969"/>
                <a:gd name="connsiteX31" fmla="*/ 625640 w 1084312"/>
                <a:gd name="connsiteY31" fmla="*/ 80398 h 147969"/>
                <a:gd name="connsiteX32" fmla="*/ 665370 w 1084312"/>
                <a:gd name="connsiteY32" fmla="*/ 80398 h 147969"/>
                <a:gd name="connsiteX33" fmla="*/ 665370 w 1084312"/>
                <a:gd name="connsiteY33" fmla="*/ 69824 h 147969"/>
                <a:gd name="connsiteX34" fmla="*/ 625640 w 1084312"/>
                <a:gd name="connsiteY34" fmla="*/ 69824 h 147969"/>
                <a:gd name="connsiteX35" fmla="*/ 625640 w 1084312"/>
                <a:gd name="connsiteY35" fmla="*/ 44213 h 147969"/>
                <a:gd name="connsiteX36" fmla="*/ 667810 w 1084312"/>
                <a:gd name="connsiteY36" fmla="*/ 44213 h 147969"/>
                <a:gd name="connsiteX37" fmla="*/ 667810 w 1084312"/>
                <a:gd name="connsiteY37" fmla="*/ 33493 h 147969"/>
                <a:gd name="connsiteX38" fmla="*/ 667080 w 1084312"/>
                <a:gd name="connsiteY38" fmla="*/ 33493 h 147969"/>
                <a:gd name="connsiteX39" fmla="*/ 522197 w 1084312"/>
                <a:gd name="connsiteY39" fmla="*/ 33493 h 147969"/>
                <a:gd name="connsiteX40" fmla="*/ 522197 w 1084312"/>
                <a:gd name="connsiteY40" fmla="*/ 120294 h 147969"/>
                <a:gd name="connsiteX41" fmla="*/ 581490 w 1084312"/>
                <a:gd name="connsiteY41" fmla="*/ 120294 h 147969"/>
                <a:gd name="connsiteX42" fmla="*/ 581490 w 1084312"/>
                <a:gd name="connsiteY42" fmla="*/ 109595 h 147969"/>
                <a:gd name="connsiteX43" fmla="*/ 537004 w 1084312"/>
                <a:gd name="connsiteY43" fmla="*/ 109595 h 147969"/>
                <a:gd name="connsiteX44" fmla="*/ 537004 w 1084312"/>
                <a:gd name="connsiteY44" fmla="*/ 80398 h 147969"/>
                <a:gd name="connsiteX45" fmla="*/ 576735 w 1084312"/>
                <a:gd name="connsiteY45" fmla="*/ 80398 h 147969"/>
                <a:gd name="connsiteX46" fmla="*/ 576735 w 1084312"/>
                <a:gd name="connsiteY46" fmla="*/ 69824 h 147969"/>
                <a:gd name="connsiteX47" fmla="*/ 537004 w 1084312"/>
                <a:gd name="connsiteY47" fmla="*/ 69824 h 147969"/>
                <a:gd name="connsiteX48" fmla="*/ 537004 w 1084312"/>
                <a:gd name="connsiteY48" fmla="*/ 44213 h 147969"/>
                <a:gd name="connsiteX49" fmla="*/ 579175 w 1084312"/>
                <a:gd name="connsiteY49" fmla="*/ 44213 h 147969"/>
                <a:gd name="connsiteX50" fmla="*/ 579175 w 1084312"/>
                <a:gd name="connsiteY50" fmla="*/ 33493 h 147969"/>
                <a:gd name="connsiteX51" fmla="*/ 578507 w 1084312"/>
                <a:gd name="connsiteY51" fmla="*/ 33493 h 147969"/>
                <a:gd name="connsiteX52" fmla="*/ 408535 w 1084312"/>
                <a:gd name="connsiteY52" fmla="*/ 33493 h 147969"/>
                <a:gd name="connsiteX53" fmla="*/ 408535 w 1084312"/>
                <a:gd name="connsiteY53" fmla="*/ 120294 h 147969"/>
                <a:gd name="connsiteX54" fmla="*/ 422487 w 1084312"/>
                <a:gd name="connsiteY54" fmla="*/ 120294 h 147969"/>
                <a:gd name="connsiteX55" fmla="*/ 422487 w 1084312"/>
                <a:gd name="connsiteY55" fmla="*/ 83109 h 147969"/>
                <a:gd name="connsiteX56" fmla="*/ 421674 w 1084312"/>
                <a:gd name="connsiteY56" fmla="*/ 49906 h 147969"/>
                <a:gd name="connsiteX57" fmla="*/ 439735 w 1084312"/>
                <a:gd name="connsiteY57" fmla="*/ 76706 h 147969"/>
                <a:gd name="connsiteX58" fmla="*/ 472520 w 1084312"/>
                <a:gd name="connsiteY58" fmla="*/ 120294 h 147969"/>
                <a:gd name="connsiteX59" fmla="*/ 486952 w 1084312"/>
                <a:gd name="connsiteY59" fmla="*/ 120294 h 147969"/>
                <a:gd name="connsiteX60" fmla="*/ 486952 w 1084312"/>
                <a:gd name="connsiteY60" fmla="*/ 33493 h 147969"/>
                <a:gd name="connsiteX61" fmla="*/ 486285 w 1084312"/>
                <a:gd name="connsiteY61" fmla="*/ 33493 h 147969"/>
                <a:gd name="connsiteX62" fmla="*/ 473062 w 1084312"/>
                <a:gd name="connsiteY62" fmla="*/ 33493 h 147969"/>
                <a:gd name="connsiteX63" fmla="*/ 473062 w 1084312"/>
                <a:gd name="connsiteY63" fmla="*/ 70053 h 147969"/>
                <a:gd name="connsiteX64" fmla="*/ 474397 w 1084312"/>
                <a:gd name="connsiteY64" fmla="*/ 102817 h 147969"/>
                <a:gd name="connsiteX65" fmla="*/ 457192 w 1084312"/>
                <a:gd name="connsiteY65" fmla="*/ 76977 h 147969"/>
                <a:gd name="connsiteX66" fmla="*/ 424239 w 1084312"/>
                <a:gd name="connsiteY66" fmla="*/ 33493 h 147969"/>
                <a:gd name="connsiteX67" fmla="*/ 358316 w 1084312"/>
                <a:gd name="connsiteY67" fmla="*/ 33493 h 147969"/>
                <a:gd name="connsiteX68" fmla="*/ 358316 w 1084312"/>
                <a:gd name="connsiteY68" fmla="*/ 120294 h 147969"/>
                <a:gd name="connsiteX69" fmla="*/ 373166 w 1084312"/>
                <a:gd name="connsiteY69" fmla="*/ 120294 h 147969"/>
                <a:gd name="connsiteX70" fmla="*/ 373166 w 1084312"/>
                <a:gd name="connsiteY70" fmla="*/ 33493 h 147969"/>
                <a:gd name="connsiteX71" fmla="*/ 372436 w 1084312"/>
                <a:gd name="connsiteY71" fmla="*/ 33493 h 147969"/>
                <a:gd name="connsiteX72" fmla="*/ 132619 w 1084312"/>
                <a:gd name="connsiteY72" fmla="*/ 33493 h 147969"/>
                <a:gd name="connsiteX73" fmla="*/ 132619 w 1084312"/>
                <a:gd name="connsiteY73" fmla="*/ 120294 h 147969"/>
                <a:gd name="connsiteX74" fmla="*/ 146571 w 1084312"/>
                <a:gd name="connsiteY74" fmla="*/ 120294 h 147969"/>
                <a:gd name="connsiteX75" fmla="*/ 146571 w 1084312"/>
                <a:gd name="connsiteY75" fmla="*/ 83109 h 147969"/>
                <a:gd name="connsiteX76" fmla="*/ 145758 w 1084312"/>
                <a:gd name="connsiteY76" fmla="*/ 49906 h 147969"/>
                <a:gd name="connsiteX77" fmla="*/ 163819 w 1084312"/>
                <a:gd name="connsiteY77" fmla="*/ 76706 h 147969"/>
                <a:gd name="connsiteX78" fmla="*/ 196604 w 1084312"/>
                <a:gd name="connsiteY78" fmla="*/ 120294 h 147969"/>
                <a:gd name="connsiteX79" fmla="*/ 211099 w 1084312"/>
                <a:gd name="connsiteY79" fmla="*/ 120294 h 147969"/>
                <a:gd name="connsiteX80" fmla="*/ 211099 w 1084312"/>
                <a:gd name="connsiteY80" fmla="*/ 33493 h 147969"/>
                <a:gd name="connsiteX81" fmla="*/ 210369 w 1084312"/>
                <a:gd name="connsiteY81" fmla="*/ 33493 h 147969"/>
                <a:gd name="connsiteX82" fmla="*/ 197063 w 1084312"/>
                <a:gd name="connsiteY82" fmla="*/ 33493 h 147969"/>
                <a:gd name="connsiteX83" fmla="*/ 197063 w 1084312"/>
                <a:gd name="connsiteY83" fmla="*/ 70053 h 147969"/>
                <a:gd name="connsiteX84" fmla="*/ 198398 w 1084312"/>
                <a:gd name="connsiteY84" fmla="*/ 102817 h 147969"/>
                <a:gd name="connsiteX85" fmla="*/ 181192 w 1084312"/>
                <a:gd name="connsiteY85" fmla="*/ 76977 h 147969"/>
                <a:gd name="connsiteX86" fmla="*/ 148240 w 1084312"/>
                <a:gd name="connsiteY86" fmla="*/ 33493 h 147969"/>
                <a:gd name="connsiteX87" fmla="*/ 43859 w 1084312"/>
                <a:gd name="connsiteY87" fmla="*/ 33493 h 147969"/>
                <a:gd name="connsiteX88" fmla="*/ 43859 w 1084312"/>
                <a:gd name="connsiteY88" fmla="*/ 120294 h 147969"/>
                <a:gd name="connsiteX89" fmla="*/ 103214 w 1084312"/>
                <a:gd name="connsiteY89" fmla="*/ 120294 h 147969"/>
                <a:gd name="connsiteX90" fmla="*/ 103214 w 1084312"/>
                <a:gd name="connsiteY90" fmla="*/ 109595 h 147969"/>
                <a:gd name="connsiteX91" fmla="*/ 58751 w 1084312"/>
                <a:gd name="connsiteY91" fmla="*/ 109595 h 147969"/>
                <a:gd name="connsiteX92" fmla="*/ 58751 w 1084312"/>
                <a:gd name="connsiteY92" fmla="*/ 80398 h 147969"/>
                <a:gd name="connsiteX93" fmla="*/ 98376 w 1084312"/>
                <a:gd name="connsiteY93" fmla="*/ 80398 h 147969"/>
                <a:gd name="connsiteX94" fmla="*/ 98376 w 1084312"/>
                <a:gd name="connsiteY94" fmla="*/ 69824 h 147969"/>
                <a:gd name="connsiteX95" fmla="*/ 58751 w 1084312"/>
                <a:gd name="connsiteY95" fmla="*/ 69824 h 147969"/>
                <a:gd name="connsiteX96" fmla="*/ 58751 w 1084312"/>
                <a:gd name="connsiteY96" fmla="*/ 44213 h 147969"/>
                <a:gd name="connsiteX97" fmla="*/ 100899 w 1084312"/>
                <a:gd name="connsiteY97" fmla="*/ 44213 h 147969"/>
                <a:gd name="connsiteX98" fmla="*/ 100899 w 1084312"/>
                <a:gd name="connsiteY98" fmla="*/ 33493 h 147969"/>
                <a:gd name="connsiteX99" fmla="*/ 100169 w 1084312"/>
                <a:gd name="connsiteY99" fmla="*/ 33493 h 147969"/>
                <a:gd name="connsiteX100" fmla="*/ 725683 w 1084312"/>
                <a:gd name="connsiteY100" fmla="*/ 32868 h 147969"/>
                <a:gd name="connsiteX101" fmla="*/ 700156 w 1084312"/>
                <a:gd name="connsiteY101" fmla="*/ 34786 h 147969"/>
                <a:gd name="connsiteX102" fmla="*/ 699551 w 1084312"/>
                <a:gd name="connsiteY102" fmla="*/ 34786 h 147969"/>
                <a:gd name="connsiteX103" fmla="*/ 699551 w 1084312"/>
                <a:gd name="connsiteY103" fmla="*/ 120294 h 147969"/>
                <a:gd name="connsiteX104" fmla="*/ 714150 w 1084312"/>
                <a:gd name="connsiteY104" fmla="*/ 120294 h 147969"/>
                <a:gd name="connsiteX105" fmla="*/ 714150 w 1084312"/>
                <a:gd name="connsiteY105" fmla="*/ 83318 h 147969"/>
                <a:gd name="connsiteX106" fmla="*/ 725912 w 1084312"/>
                <a:gd name="connsiteY106" fmla="*/ 83318 h 147969"/>
                <a:gd name="connsiteX107" fmla="*/ 745912 w 1084312"/>
                <a:gd name="connsiteY107" fmla="*/ 99356 h 147969"/>
                <a:gd name="connsiteX108" fmla="*/ 752711 w 1084312"/>
                <a:gd name="connsiteY108" fmla="*/ 119981 h 147969"/>
                <a:gd name="connsiteX109" fmla="*/ 752920 w 1084312"/>
                <a:gd name="connsiteY109" fmla="*/ 120294 h 147969"/>
                <a:gd name="connsiteX110" fmla="*/ 768290 w 1084312"/>
                <a:gd name="connsiteY110" fmla="*/ 120294 h 147969"/>
                <a:gd name="connsiteX111" fmla="*/ 767685 w 1084312"/>
                <a:gd name="connsiteY111" fmla="*/ 119189 h 147969"/>
                <a:gd name="connsiteX112" fmla="*/ 760011 w 1084312"/>
                <a:gd name="connsiteY112" fmla="*/ 95935 h 147969"/>
                <a:gd name="connsiteX113" fmla="*/ 745725 w 1084312"/>
                <a:gd name="connsiteY113" fmla="*/ 78792 h 147969"/>
                <a:gd name="connsiteX114" fmla="*/ 764286 w 1084312"/>
                <a:gd name="connsiteY114" fmla="*/ 56894 h 147969"/>
                <a:gd name="connsiteX115" fmla="*/ 755944 w 1084312"/>
                <a:gd name="connsiteY115" fmla="*/ 40104 h 147969"/>
                <a:gd name="connsiteX116" fmla="*/ 725683 w 1084312"/>
                <a:gd name="connsiteY116" fmla="*/ 32868 h 147969"/>
                <a:gd name="connsiteX117" fmla="*/ 1009191 w 1084312"/>
                <a:gd name="connsiteY117" fmla="*/ 32701 h 147969"/>
                <a:gd name="connsiteX118" fmla="*/ 952922 w 1084312"/>
                <a:gd name="connsiteY118" fmla="*/ 77394 h 147969"/>
                <a:gd name="connsiteX119" fmla="*/ 967521 w 1084312"/>
                <a:gd name="connsiteY119" fmla="*/ 109741 h 147969"/>
                <a:gd name="connsiteX120" fmla="*/ 1006334 w 1084312"/>
                <a:gd name="connsiteY120" fmla="*/ 121169 h 147969"/>
                <a:gd name="connsiteX121" fmla="*/ 1038201 w 1084312"/>
                <a:gd name="connsiteY121" fmla="*/ 116456 h 147969"/>
                <a:gd name="connsiteX122" fmla="*/ 1038722 w 1084312"/>
                <a:gd name="connsiteY122" fmla="*/ 116289 h 147969"/>
                <a:gd name="connsiteX123" fmla="*/ 1038722 w 1084312"/>
                <a:gd name="connsiteY123" fmla="*/ 74015 h 147969"/>
                <a:gd name="connsiteX124" fmla="*/ 1003477 w 1084312"/>
                <a:gd name="connsiteY124" fmla="*/ 74015 h 147969"/>
                <a:gd name="connsiteX125" fmla="*/ 1003477 w 1084312"/>
                <a:gd name="connsiteY125" fmla="*/ 84443 h 147969"/>
                <a:gd name="connsiteX126" fmla="*/ 1024165 w 1084312"/>
                <a:gd name="connsiteY126" fmla="*/ 84443 h 147969"/>
                <a:gd name="connsiteX127" fmla="*/ 1024165 w 1084312"/>
                <a:gd name="connsiteY127" fmla="*/ 108614 h 147969"/>
                <a:gd name="connsiteX128" fmla="*/ 1007231 w 1084312"/>
                <a:gd name="connsiteY128" fmla="*/ 110700 h 147969"/>
                <a:gd name="connsiteX129" fmla="*/ 968397 w 1084312"/>
                <a:gd name="connsiteY129" fmla="*/ 76998 h 147969"/>
                <a:gd name="connsiteX130" fmla="*/ 1008920 w 1084312"/>
                <a:gd name="connsiteY130" fmla="*/ 43421 h 147969"/>
                <a:gd name="connsiteX131" fmla="*/ 1031277 w 1084312"/>
                <a:gd name="connsiteY131" fmla="*/ 46945 h 147969"/>
                <a:gd name="connsiteX132" fmla="*/ 1031965 w 1084312"/>
                <a:gd name="connsiteY132" fmla="*/ 47216 h 147969"/>
                <a:gd name="connsiteX133" fmla="*/ 1035823 w 1084312"/>
                <a:gd name="connsiteY133" fmla="*/ 36789 h 147969"/>
                <a:gd name="connsiteX134" fmla="*/ 1035177 w 1084312"/>
                <a:gd name="connsiteY134" fmla="*/ 36538 h 147969"/>
                <a:gd name="connsiteX135" fmla="*/ 1009191 w 1084312"/>
                <a:gd name="connsiteY135" fmla="*/ 32701 h 147969"/>
                <a:gd name="connsiteX136" fmla="*/ 296648 w 1084312"/>
                <a:gd name="connsiteY136" fmla="*/ 32701 h 147969"/>
                <a:gd name="connsiteX137" fmla="*/ 240379 w 1084312"/>
                <a:gd name="connsiteY137" fmla="*/ 77394 h 147969"/>
                <a:gd name="connsiteX138" fmla="*/ 254978 w 1084312"/>
                <a:gd name="connsiteY138" fmla="*/ 109740 h 147969"/>
                <a:gd name="connsiteX139" fmla="*/ 293790 w 1084312"/>
                <a:gd name="connsiteY139" fmla="*/ 121169 h 147969"/>
                <a:gd name="connsiteX140" fmla="*/ 325657 w 1084312"/>
                <a:gd name="connsiteY140" fmla="*/ 116456 h 147969"/>
                <a:gd name="connsiteX141" fmla="*/ 326158 w 1084312"/>
                <a:gd name="connsiteY141" fmla="*/ 116289 h 147969"/>
                <a:gd name="connsiteX142" fmla="*/ 326158 w 1084312"/>
                <a:gd name="connsiteY142" fmla="*/ 74015 h 147969"/>
                <a:gd name="connsiteX143" fmla="*/ 290912 w 1084312"/>
                <a:gd name="connsiteY143" fmla="*/ 74015 h 147969"/>
                <a:gd name="connsiteX144" fmla="*/ 290912 w 1084312"/>
                <a:gd name="connsiteY144" fmla="*/ 84443 h 147969"/>
                <a:gd name="connsiteX145" fmla="*/ 311622 w 1084312"/>
                <a:gd name="connsiteY145" fmla="*/ 84443 h 147969"/>
                <a:gd name="connsiteX146" fmla="*/ 311622 w 1084312"/>
                <a:gd name="connsiteY146" fmla="*/ 108614 h 147969"/>
                <a:gd name="connsiteX147" fmla="*/ 294687 w 1084312"/>
                <a:gd name="connsiteY147" fmla="*/ 110700 h 147969"/>
                <a:gd name="connsiteX148" fmla="*/ 255854 w 1084312"/>
                <a:gd name="connsiteY148" fmla="*/ 76997 h 147969"/>
                <a:gd name="connsiteX149" fmla="*/ 296376 w 1084312"/>
                <a:gd name="connsiteY149" fmla="*/ 43420 h 147969"/>
                <a:gd name="connsiteX150" fmla="*/ 318775 w 1084312"/>
                <a:gd name="connsiteY150" fmla="*/ 47049 h 147969"/>
                <a:gd name="connsiteX151" fmla="*/ 319463 w 1084312"/>
                <a:gd name="connsiteY151" fmla="*/ 47320 h 147969"/>
                <a:gd name="connsiteX152" fmla="*/ 323322 w 1084312"/>
                <a:gd name="connsiteY152" fmla="*/ 36893 h 147969"/>
                <a:gd name="connsiteX153" fmla="*/ 322654 w 1084312"/>
                <a:gd name="connsiteY153" fmla="*/ 36642 h 147969"/>
                <a:gd name="connsiteX154" fmla="*/ 296648 w 1084312"/>
                <a:gd name="connsiteY154" fmla="*/ 32701 h 147969"/>
                <a:gd name="connsiteX155" fmla="*/ 0 w 1084312"/>
                <a:gd name="connsiteY155" fmla="*/ 0 h 147969"/>
                <a:gd name="connsiteX156" fmla="*/ 1084312 w 1084312"/>
                <a:gd name="connsiteY156" fmla="*/ 0 h 147969"/>
                <a:gd name="connsiteX157" fmla="*/ 1084312 w 1084312"/>
                <a:gd name="connsiteY157" fmla="*/ 147969 h 147969"/>
                <a:gd name="connsiteX158" fmla="*/ 0 w 1084312"/>
                <a:gd name="connsiteY158" fmla="*/ 147969 h 14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084312" h="147969">
                  <a:moveTo>
                    <a:pt x="726642" y="42941"/>
                  </a:moveTo>
                  <a:cubicBezTo>
                    <a:pt x="735193" y="42941"/>
                    <a:pt x="749583" y="44901"/>
                    <a:pt x="749583" y="58041"/>
                  </a:cubicBezTo>
                  <a:cubicBezTo>
                    <a:pt x="749437" y="67426"/>
                    <a:pt x="740657" y="73516"/>
                    <a:pt x="727038" y="73516"/>
                  </a:cubicBezTo>
                  <a:lnTo>
                    <a:pt x="714275" y="73516"/>
                  </a:lnTo>
                  <a:lnTo>
                    <a:pt x="714275" y="43817"/>
                  </a:lnTo>
                  <a:cubicBezTo>
                    <a:pt x="718362" y="43145"/>
                    <a:pt x="722502" y="42853"/>
                    <a:pt x="726642" y="42941"/>
                  </a:cubicBezTo>
                  <a:close/>
                  <a:moveTo>
                    <a:pt x="845163" y="33493"/>
                  </a:moveTo>
                  <a:lnTo>
                    <a:pt x="845163" y="120294"/>
                  </a:lnTo>
                  <a:lnTo>
                    <a:pt x="859115" y="120294"/>
                  </a:lnTo>
                  <a:lnTo>
                    <a:pt x="859115" y="83109"/>
                  </a:lnTo>
                  <a:cubicBezTo>
                    <a:pt x="859115" y="69866"/>
                    <a:pt x="858948" y="60001"/>
                    <a:pt x="858302" y="49906"/>
                  </a:cubicBezTo>
                  <a:cubicBezTo>
                    <a:pt x="863737" y="59221"/>
                    <a:pt x="869768" y="68174"/>
                    <a:pt x="876363" y="76706"/>
                  </a:cubicBezTo>
                  <a:lnTo>
                    <a:pt x="909148" y="120294"/>
                  </a:lnTo>
                  <a:lnTo>
                    <a:pt x="923643" y="120294"/>
                  </a:lnTo>
                  <a:lnTo>
                    <a:pt x="923643" y="33493"/>
                  </a:lnTo>
                  <a:lnTo>
                    <a:pt x="922829" y="33493"/>
                  </a:lnTo>
                  <a:lnTo>
                    <a:pt x="909690" y="33493"/>
                  </a:lnTo>
                  <a:lnTo>
                    <a:pt x="909690" y="70053"/>
                  </a:lnTo>
                  <a:cubicBezTo>
                    <a:pt x="909690" y="81691"/>
                    <a:pt x="909961" y="91847"/>
                    <a:pt x="911025" y="102817"/>
                  </a:cubicBezTo>
                  <a:cubicBezTo>
                    <a:pt x="905886" y="93822"/>
                    <a:pt x="900137" y="85188"/>
                    <a:pt x="893819" y="76977"/>
                  </a:cubicBezTo>
                  <a:lnTo>
                    <a:pt x="860867" y="33493"/>
                  </a:lnTo>
                  <a:close/>
                  <a:moveTo>
                    <a:pt x="794943" y="33493"/>
                  </a:moveTo>
                  <a:lnTo>
                    <a:pt x="794943" y="120294"/>
                  </a:lnTo>
                  <a:lnTo>
                    <a:pt x="809793" y="120294"/>
                  </a:lnTo>
                  <a:lnTo>
                    <a:pt x="809793" y="33493"/>
                  </a:lnTo>
                  <a:lnTo>
                    <a:pt x="809063" y="33493"/>
                  </a:lnTo>
                  <a:close/>
                  <a:moveTo>
                    <a:pt x="610770" y="33493"/>
                  </a:moveTo>
                  <a:lnTo>
                    <a:pt x="610770" y="120294"/>
                  </a:lnTo>
                  <a:lnTo>
                    <a:pt x="670063" y="120294"/>
                  </a:lnTo>
                  <a:lnTo>
                    <a:pt x="670063" y="109595"/>
                  </a:lnTo>
                  <a:lnTo>
                    <a:pt x="625640" y="109595"/>
                  </a:lnTo>
                  <a:lnTo>
                    <a:pt x="625640" y="80398"/>
                  </a:lnTo>
                  <a:lnTo>
                    <a:pt x="665370" y="80398"/>
                  </a:lnTo>
                  <a:lnTo>
                    <a:pt x="665370" y="69824"/>
                  </a:lnTo>
                  <a:lnTo>
                    <a:pt x="625640" y="69824"/>
                  </a:lnTo>
                  <a:lnTo>
                    <a:pt x="625640" y="44213"/>
                  </a:lnTo>
                  <a:lnTo>
                    <a:pt x="667810" y="44213"/>
                  </a:lnTo>
                  <a:lnTo>
                    <a:pt x="667810" y="33493"/>
                  </a:lnTo>
                  <a:lnTo>
                    <a:pt x="667080" y="33493"/>
                  </a:lnTo>
                  <a:close/>
                  <a:moveTo>
                    <a:pt x="522197" y="33493"/>
                  </a:moveTo>
                  <a:lnTo>
                    <a:pt x="522197" y="120294"/>
                  </a:lnTo>
                  <a:lnTo>
                    <a:pt x="581490" y="120294"/>
                  </a:lnTo>
                  <a:lnTo>
                    <a:pt x="581490" y="109595"/>
                  </a:lnTo>
                  <a:lnTo>
                    <a:pt x="537004" y="109595"/>
                  </a:lnTo>
                  <a:lnTo>
                    <a:pt x="537004" y="80398"/>
                  </a:lnTo>
                  <a:lnTo>
                    <a:pt x="576735" y="80398"/>
                  </a:lnTo>
                  <a:lnTo>
                    <a:pt x="576735" y="69824"/>
                  </a:lnTo>
                  <a:lnTo>
                    <a:pt x="537004" y="69824"/>
                  </a:lnTo>
                  <a:lnTo>
                    <a:pt x="537004" y="44213"/>
                  </a:lnTo>
                  <a:lnTo>
                    <a:pt x="579175" y="44213"/>
                  </a:lnTo>
                  <a:lnTo>
                    <a:pt x="579175" y="33493"/>
                  </a:lnTo>
                  <a:lnTo>
                    <a:pt x="578507" y="33493"/>
                  </a:lnTo>
                  <a:close/>
                  <a:moveTo>
                    <a:pt x="408535" y="33493"/>
                  </a:moveTo>
                  <a:lnTo>
                    <a:pt x="408535" y="120294"/>
                  </a:lnTo>
                  <a:lnTo>
                    <a:pt x="422487" y="120294"/>
                  </a:lnTo>
                  <a:lnTo>
                    <a:pt x="422487" y="83109"/>
                  </a:lnTo>
                  <a:cubicBezTo>
                    <a:pt x="422487" y="69887"/>
                    <a:pt x="422320" y="60001"/>
                    <a:pt x="421674" y="49906"/>
                  </a:cubicBezTo>
                  <a:cubicBezTo>
                    <a:pt x="427103" y="59225"/>
                    <a:pt x="433136" y="68176"/>
                    <a:pt x="439735" y="76706"/>
                  </a:cubicBezTo>
                  <a:lnTo>
                    <a:pt x="472520" y="120294"/>
                  </a:lnTo>
                  <a:lnTo>
                    <a:pt x="486952" y="120294"/>
                  </a:lnTo>
                  <a:lnTo>
                    <a:pt x="486952" y="33493"/>
                  </a:lnTo>
                  <a:lnTo>
                    <a:pt x="486285" y="33493"/>
                  </a:lnTo>
                  <a:lnTo>
                    <a:pt x="473062" y="33493"/>
                  </a:lnTo>
                  <a:lnTo>
                    <a:pt x="473062" y="70053"/>
                  </a:lnTo>
                  <a:cubicBezTo>
                    <a:pt x="473062" y="81691"/>
                    <a:pt x="473334" y="91868"/>
                    <a:pt x="474397" y="102817"/>
                  </a:cubicBezTo>
                  <a:cubicBezTo>
                    <a:pt x="469258" y="93822"/>
                    <a:pt x="463509" y="85188"/>
                    <a:pt x="457192" y="76977"/>
                  </a:cubicBezTo>
                  <a:lnTo>
                    <a:pt x="424239" y="33493"/>
                  </a:lnTo>
                  <a:close/>
                  <a:moveTo>
                    <a:pt x="358316" y="33493"/>
                  </a:moveTo>
                  <a:lnTo>
                    <a:pt x="358316" y="120294"/>
                  </a:lnTo>
                  <a:lnTo>
                    <a:pt x="373166" y="120294"/>
                  </a:lnTo>
                  <a:lnTo>
                    <a:pt x="373166" y="33493"/>
                  </a:lnTo>
                  <a:lnTo>
                    <a:pt x="372436" y="33493"/>
                  </a:lnTo>
                  <a:close/>
                  <a:moveTo>
                    <a:pt x="132619" y="33493"/>
                  </a:moveTo>
                  <a:lnTo>
                    <a:pt x="132619" y="120294"/>
                  </a:lnTo>
                  <a:lnTo>
                    <a:pt x="146571" y="120294"/>
                  </a:lnTo>
                  <a:lnTo>
                    <a:pt x="146571" y="83109"/>
                  </a:lnTo>
                  <a:cubicBezTo>
                    <a:pt x="146571" y="69887"/>
                    <a:pt x="146404" y="60001"/>
                    <a:pt x="145758" y="49906"/>
                  </a:cubicBezTo>
                  <a:cubicBezTo>
                    <a:pt x="151193" y="59221"/>
                    <a:pt x="157224" y="68174"/>
                    <a:pt x="163819" y="76706"/>
                  </a:cubicBezTo>
                  <a:lnTo>
                    <a:pt x="196604" y="120294"/>
                  </a:lnTo>
                  <a:lnTo>
                    <a:pt x="211099" y="120294"/>
                  </a:lnTo>
                  <a:lnTo>
                    <a:pt x="211099" y="33493"/>
                  </a:lnTo>
                  <a:lnTo>
                    <a:pt x="210369" y="33493"/>
                  </a:lnTo>
                  <a:lnTo>
                    <a:pt x="197063" y="33493"/>
                  </a:lnTo>
                  <a:lnTo>
                    <a:pt x="197063" y="70053"/>
                  </a:lnTo>
                  <a:cubicBezTo>
                    <a:pt x="197063" y="81712"/>
                    <a:pt x="197334" y="91868"/>
                    <a:pt x="198398" y="102817"/>
                  </a:cubicBezTo>
                  <a:cubicBezTo>
                    <a:pt x="193259" y="93822"/>
                    <a:pt x="187509" y="85188"/>
                    <a:pt x="181192" y="76977"/>
                  </a:cubicBezTo>
                  <a:lnTo>
                    <a:pt x="148240" y="33493"/>
                  </a:lnTo>
                  <a:close/>
                  <a:moveTo>
                    <a:pt x="43859" y="33493"/>
                  </a:moveTo>
                  <a:lnTo>
                    <a:pt x="43859" y="120294"/>
                  </a:lnTo>
                  <a:lnTo>
                    <a:pt x="103214" y="120294"/>
                  </a:lnTo>
                  <a:lnTo>
                    <a:pt x="103214" y="109595"/>
                  </a:lnTo>
                  <a:lnTo>
                    <a:pt x="58751" y="109595"/>
                  </a:lnTo>
                  <a:lnTo>
                    <a:pt x="58751" y="80398"/>
                  </a:lnTo>
                  <a:lnTo>
                    <a:pt x="98376" y="80398"/>
                  </a:lnTo>
                  <a:lnTo>
                    <a:pt x="98376" y="69824"/>
                  </a:lnTo>
                  <a:lnTo>
                    <a:pt x="58751" y="69824"/>
                  </a:lnTo>
                  <a:lnTo>
                    <a:pt x="58751" y="44213"/>
                  </a:lnTo>
                  <a:lnTo>
                    <a:pt x="100899" y="44213"/>
                  </a:lnTo>
                  <a:lnTo>
                    <a:pt x="100899" y="33493"/>
                  </a:lnTo>
                  <a:lnTo>
                    <a:pt x="100169" y="33493"/>
                  </a:lnTo>
                  <a:close/>
                  <a:moveTo>
                    <a:pt x="725683" y="32868"/>
                  </a:moveTo>
                  <a:cubicBezTo>
                    <a:pt x="717136" y="32843"/>
                    <a:pt x="708602" y="33485"/>
                    <a:pt x="700156" y="34786"/>
                  </a:cubicBezTo>
                  <a:lnTo>
                    <a:pt x="699551" y="34786"/>
                  </a:lnTo>
                  <a:lnTo>
                    <a:pt x="699551" y="120294"/>
                  </a:lnTo>
                  <a:lnTo>
                    <a:pt x="714150" y="120294"/>
                  </a:lnTo>
                  <a:lnTo>
                    <a:pt x="714150" y="83318"/>
                  </a:lnTo>
                  <a:lnTo>
                    <a:pt x="725912" y="83318"/>
                  </a:lnTo>
                  <a:cubicBezTo>
                    <a:pt x="737695" y="83693"/>
                    <a:pt x="742930" y="87885"/>
                    <a:pt x="745912" y="99356"/>
                  </a:cubicBezTo>
                  <a:cubicBezTo>
                    <a:pt x="748895" y="110826"/>
                    <a:pt x="751085" y="117646"/>
                    <a:pt x="752711" y="119981"/>
                  </a:cubicBezTo>
                  <a:lnTo>
                    <a:pt x="752920" y="120294"/>
                  </a:lnTo>
                  <a:lnTo>
                    <a:pt x="768290" y="120294"/>
                  </a:lnTo>
                  <a:lnTo>
                    <a:pt x="767685" y="119189"/>
                  </a:lnTo>
                  <a:cubicBezTo>
                    <a:pt x="765704" y="115873"/>
                    <a:pt x="763139" y="107072"/>
                    <a:pt x="760011" y="95935"/>
                  </a:cubicBezTo>
                  <a:cubicBezTo>
                    <a:pt x="757362" y="86842"/>
                    <a:pt x="752607" y="81337"/>
                    <a:pt x="745725" y="78792"/>
                  </a:cubicBezTo>
                  <a:cubicBezTo>
                    <a:pt x="757341" y="75038"/>
                    <a:pt x="764286" y="66967"/>
                    <a:pt x="764286" y="56894"/>
                  </a:cubicBezTo>
                  <a:cubicBezTo>
                    <a:pt x="764376" y="50278"/>
                    <a:pt x="761270" y="44027"/>
                    <a:pt x="755944" y="40104"/>
                  </a:cubicBezTo>
                  <a:cubicBezTo>
                    <a:pt x="749395" y="35162"/>
                    <a:pt x="739781" y="32868"/>
                    <a:pt x="725683" y="32868"/>
                  </a:cubicBezTo>
                  <a:close/>
                  <a:moveTo>
                    <a:pt x="1009191" y="32701"/>
                  </a:moveTo>
                  <a:cubicBezTo>
                    <a:pt x="975530" y="32701"/>
                    <a:pt x="952922" y="50616"/>
                    <a:pt x="952922" y="77394"/>
                  </a:cubicBezTo>
                  <a:cubicBezTo>
                    <a:pt x="952616" y="89836"/>
                    <a:pt x="957988" y="101740"/>
                    <a:pt x="967521" y="109741"/>
                  </a:cubicBezTo>
                  <a:cubicBezTo>
                    <a:pt x="977198" y="117436"/>
                    <a:pt x="989899" y="121169"/>
                    <a:pt x="1006334" y="121169"/>
                  </a:cubicBezTo>
                  <a:cubicBezTo>
                    <a:pt x="1017131" y="121171"/>
                    <a:pt x="1027867" y="119582"/>
                    <a:pt x="1038201" y="116456"/>
                  </a:cubicBezTo>
                  <a:lnTo>
                    <a:pt x="1038722" y="116289"/>
                  </a:lnTo>
                  <a:lnTo>
                    <a:pt x="1038722" y="74015"/>
                  </a:lnTo>
                  <a:lnTo>
                    <a:pt x="1003477" y="74015"/>
                  </a:lnTo>
                  <a:lnTo>
                    <a:pt x="1003477" y="84443"/>
                  </a:lnTo>
                  <a:lnTo>
                    <a:pt x="1024165" y="84443"/>
                  </a:lnTo>
                  <a:lnTo>
                    <a:pt x="1024165" y="108614"/>
                  </a:lnTo>
                  <a:cubicBezTo>
                    <a:pt x="1018670" y="110222"/>
                    <a:pt x="1012951" y="110927"/>
                    <a:pt x="1007231" y="110700"/>
                  </a:cubicBezTo>
                  <a:cubicBezTo>
                    <a:pt x="983288" y="110700"/>
                    <a:pt x="968397" y="97790"/>
                    <a:pt x="968397" y="76998"/>
                  </a:cubicBezTo>
                  <a:cubicBezTo>
                    <a:pt x="968397" y="56205"/>
                    <a:pt x="983934" y="43421"/>
                    <a:pt x="1008920" y="43421"/>
                  </a:cubicBezTo>
                  <a:cubicBezTo>
                    <a:pt x="1016528" y="43160"/>
                    <a:pt x="1024117" y="44357"/>
                    <a:pt x="1031277" y="46945"/>
                  </a:cubicBezTo>
                  <a:lnTo>
                    <a:pt x="1031965" y="47216"/>
                  </a:lnTo>
                  <a:lnTo>
                    <a:pt x="1035823" y="36789"/>
                  </a:lnTo>
                  <a:lnTo>
                    <a:pt x="1035177" y="36538"/>
                  </a:lnTo>
                  <a:cubicBezTo>
                    <a:pt x="1026801" y="33769"/>
                    <a:pt x="1018009" y="32471"/>
                    <a:pt x="1009191" y="32701"/>
                  </a:cubicBezTo>
                  <a:close/>
                  <a:moveTo>
                    <a:pt x="296648" y="32701"/>
                  </a:moveTo>
                  <a:cubicBezTo>
                    <a:pt x="262986" y="32701"/>
                    <a:pt x="240379" y="50615"/>
                    <a:pt x="240379" y="77394"/>
                  </a:cubicBezTo>
                  <a:cubicBezTo>
                    <a:pt x="240066" y="89836"/>
                    <a:pt x="245441" y="101742"/>
                    <a:pt x="254978" y="109740"/>
                  </a:cubicBezTo>
                  <a:cubicBezTo>
                    <a:pt x="264655" y="117436"/>
                    <a:pt x="277355" y="121169"/>
                    <a:pt x="293790" y="121169"/>
                  </a:cubicBezTo>
                  <a:cubicBezTo>
                    <a:pt x="304587" y="121171"/>
                    <a:pt x="315324" y="119582"/>
                    <a:pt x="325657" y="116456"/>
                  </a:cubicBezTo>
                  <a:lnTo>
                    <a:pt x="326158" y="116289"/>
                  </a:lnTo>
                  <a:lnTo>
                    <a:pt x="326158" y="74015"/>
                  </a:lnTo>
                  <a:lnTo>
                    <a:pt x="290912" y="74015"/>
                  </a:lnTo>
                  <a:lnTo>
                    <a:pt x="290912" y="84443"/>
                  </a:lnTo>
                  <a:lnTo>
                    <a:pt x="311622" y="84443"/>
                  </a:lnTo>
                  <a:lnTo>
                    <a:pt x="311622" y="108614"/>
                  </a:lnTo>
                  <a:cubicBezTo>
                    <a:pt x="306126" y="110222"/>
                    <a:pt x="300408" y="110925"/>
                    <a:pt x="294687" y="110700"/>
                  </a:cubicBezTo>
                  <a:cubicBezTo>
                    <a:pt x="270744" y="110700"/>
                    <a:pt x="255854" y="97790"/>
                    <a:pt x="255854" y="76997"/>
                  </a:cubicBezTo>
                  <a:cubicBezTo>
                    <a:pt x="255854" y="56205"/>
                    <a:pt x="271370" y="43420"/>
                    <a:pt x="296376" y="43420"/>
                  </a:cubicBezTo>
                  <a:cubicBezTo>
                    <a:pt x="304005" y="43187"/>
                    <a:pt x="311609" y="44419"/>
                    <a:pt x="318775" y="47049"/>
                  </a:cubicBezTo>
                  <a:lnTo>
                    <a:pt x="319463" y="47320"/>
                  </a:lnTo>
                  <a:lnTo>
                    <a:pt x="323322" y="36893"/>
                  </a:lnTo>
                  <a:lnTo>
                    <a:pt x="322654" y="36642"/>
                  </a:lnTo>
                  <a:cubicBezTo>
                    <a:pt x="314279" y="33835"/>
                    <a:pt x="305480" y="32500"/>
                    <a:pt x="296648" y="32701"/>
                  </a:cubicBezTo>
                  <a:close/>
                  <a:moveTo>
                    <a:pt x="0" y="0"/>
                  </a:moveTo>
                  <a:lnTo>
                    <a:pt x="1084312" y="0"/>
                  </a:lnTo>
                  <a:lnTo>
                    <a:pt x="1084312" y="147969"/>
                  </a:lnTo>
                  <a:lnTo>
                    <a:pt x="0" y="14796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1A9BFC75-37CA-47C1-8372-7928AF517DEA}"/>
                </a:ext>
              </a:extLst>
            </p:cNvPr>
            <p:cNvSpPr/>
            <p:nvPr/>
          </p:nvSpPr>
          <p:spPr>
            <a:xfrm>
              <a:off x="343785" y="5806442"/>
              <a:ext cx="2086" cy="2086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E398F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DED1C6D6-E5E2-44B3-BEBD-A32976937118}"/>
                </a:ext>
              </a:extLst>
            </p:cNvPr>
            <p:cNvSpPr/>
            <p:nvPr/>
          </p:nvSpPr>
          <p:spPr>
            <a:xfrm>
              <a:off x="1057225" y="5745899"/>
              <a:ext cx="362883" cy="471331"/>
            </a:xfrm>
            <a:custGeom>
              <a:avLst/>
              <a:gdLst>
                <a:gd name="connsiteX0" fmla="*/ 0 w 362882"/>
                <a:gd name="connsiteY0" fmla="*/ 209513 h 471330"/>
                <a:gd name="connsiteX1" fmla="*/ 161525 w 362882"/>
                <a:gd name="connsiteY1" fmla="*/ 402967 h 471330"/>
                <a:gd name="connsiteX2" fmla="*/ 161733 w 362882"/>
                <a:gd name="connsiteY2" fmla="*/ 403176 h 471330"/>
                <a:gd name="connsiteX3" fmla="*/ 169137 w 362882"/>
                <a:gd name="connsiteY3" fmla="*/ 420089 h 471330"/>
                <a:gd name="connsiteX4" fmla="*/ 169137 w 362882"/>
                <a:gd name="connsiteY4" fmla="*/ 430955 h 471330"/>
                <a:gd name="connsiteX5" fmla="*/ 146071 w 362882"/>
                <a:gd name="connsiteY5" fmla="*/ 454021 h 471330"/>
                <a:gd name="connsiteX6" fmla="*/ 146071 w 362882"/>
                <a:gd name="connsiteY6" fmla="*/ 453917 h 471330"/>
                <a:gd name="connsiteX7" fmla="*/ 142463 w 362882"/>
                <a:gd name="connsiteY7" fmla="*/ 454021 h 471330"/>
                <a:gd name="connsiteX8" fmla="*/ 137791 w 362882"/>
                <a:gd name="connsiteY8" fmla="*/ 454021 h 471330"/>
                <a:gd name="connsiteX9" fmla="*/ 128736 w 362882"/>
                <a:gd name="connsiteY9" fmla="*/ 463965 h 471330"/>
                <a:gd name="connsiteX10" fmla="*/ 137791 w 362882"/>
                <a:gd name="connsiteY10" fmla="*/ 473020 h 471330"/>
                <a:gd name="connsiteX11" fmla="*/ 354270 w 362882"/>
                <a:gd name="connsiteY11" fmla="*/ 473020 h 471330"/>
                <a:gd name="connsiteX12" fmla="*/ 363323 w 362882"/>
                <a:gd name="connsiteY12" fmla="*/ 463076 h 471330"/>
                <a:gd name="connsiteX13" fmla="*/ 354270 w 362882"/>
                <a:gd name="connsiteY13" fmla="*/ 454021 h 471330"/>
                <a:gd name="connsiteX14" fmla="*/ 352622 w 362882"/>
                <a:gd name="connsiteY14" fmla="*/ 454021 h 471330"/>
                <a:gd name="connsiteX15" fmla="*/ 241150 w 362882"/>
                <a:gd name="connsiteY15" fmla="*/ 410225 h 471330"/>
                <a:gd name="connsiteX16" fmla="*/ 236979 w 362882"/>
                <a:gd name="connsiteY16" fmla="*/ 406304 h 471330"/>
                <a:gd name="connsiteX17" fmla="*/ 74662 w 362882"/>
                <a:gd name="connsiteY17" fmla="*/ 195185 h 471330"/>
                <a:gd name="connsiteX18" fmla="*/ 212578 w 362882"/>
                <a:gd name="connsiteY18" fmla="*/ 66695 h 471330"/>
                <a:gd name="connsiteX19" fmla="*/ 216750 w 362882"/>
                <a:gd name="connsiteY19" fmla="*/ 62775 h 471330"/>
                <a:gd name="connsiteX20" fmla="*/ 328200 w 362882"/>
                <a:gd name="connsiteY20" fmla="*/ 18978 h 471330"/>
                <a:gd name="connsiteX21" fmla="*/ 329848 w 362882"/>
                <a:gd name="connsiteY21" fmla="*/ 18978 h 471330"/>
                <a:gd name="connsiteX22" fmla="*/ 339337 w 362882"/>
                <a:gd name="connsiteY22" fmla="*/ 9489 h 471330"/>
                <a:gd name="connsiteX23" fmla="*/ 329848 w 362882"/>
                <a:gd name="connsiteY23" fmla="*/ 0 h 471330"/>
                <a:gd name="connsiteX24" fmla="*/ 137854 w 362882"/>
                <a:gd name="connsiteY24" fmla="*/ 0 h 471330"/>
                <a:gd name="connsiteX25" fmla="*/ 128365 w 362882"/>
                <a:gd name="connsiteY25" fmla="*/ 9489 h 471330"/>
                <a:gd name="connsiteX26" fmla="*/ 137854 w 362882"/>
                <a:gd name="connsiteY26" fmla="*/ 18978 h 471330"/>
                <a:gd name="connsiteX27" fmla="*/ 142525 w 362882"/>
                <a:gd name="connsiteY27" fmla="*/ 18978 h 471330"/>
                <a:gd name="connsiteX28" fmla="*/ 146133 w 362882"/>
                <a:gd name="connsiteY28" fmla="*/ 19104 h 471330"/>
                <a:gd name="connsiteX29" fmla="*/ 146133 w 362882"/>
                <a:gd name="connsiteY29" fmla="*/ 18978 h 471330"/>
                <a:gd name="connsiteX30" fmla="*/ 169024 w 362882"/>
                <a:gd name="connsiteY30" fmla="*/ 42217 h 471330"/>
                <a:gd name="connsiteX31" fmla="*/ 161754 w 362882"/>
                <a:gd name="connsiteY31" fmla="*/ 58854 h 471330"/>
                <a:gd name="connsiteX32" fmla="*/ 161545 w 362882"/>
                <a:gd name="connsiteY32" fmla="*/ 59062 h 471330"/>
                <a:gd name="connsiteX33" fmla="*/ 0 w 362882"/>
                <a:gd name="connsiteY33" fmla="*/ 209450 h 47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2882" h="471330">
                  <a:moveTo>
                    <a:pt x="0" y="209513"/>
                  </a:moveTo>
                  <a:lnTo>
                    <a:pt x="161525" y="402967"/>
                  </a:lnTo>
                  <a:lnTo>
                    <a:pt x="161733" y="403176"/>
                  </a:lnTo>
                  <a:cubicBezTo>
                    <a:pt x="166461" y="407528"/>
                    <a:pt x="169147" y="413664"/>
                    <a:pt x="169137" y="420089"/>
                  </a:cubicBezTo>
                  <a:lnTo>
                    <a:pt x="169137" y="430955"/>
                  </a:lnTo>
                  <a:cubicBezTo>
                    <a:pt x="169137" y="443693"/>
                    <a:pt x="158809" y="454021"/>
                    <a:pt x="146071" y="454021"/>
                  </a:cubicBezTo>
                  <a:lnTo>
                    <a:pt x="146071" y="453917"/>
                  </a:lnTo>
                  <a:cubicBezTo>
                    <a:pt x="144861" y="453917"/>
                    <a:pt x="143672" y="454021"/>
                    <a:pt x="142463" y="454021"/>
                  </a:cubicBezTo>
                  <a:lnTo>
                    <a:pt x="137791" y="454021"/>
                  </a:lnTo>
                  <a:cubicBezTo>
                    <a:pt x="132544" y="454267"/>
                    <a:pt x="128492" y="458720"/>
                    <a:pt x="128736" y="463965"/>
                  </a:cubicBezTo>
                  <a:cubicBezTo>
                    <a:pt x="128967" y="468868"/>
                    <a:pt x="132888" y="472791"/>
                    <a:pt x="137791" y="473020"/>
                  </a:cubicBezTo>
                  <a:lnTo>
                    <a:pt x="354270" y="473020"/>
                  </a:lnTo>
                  <a:cubicBezTo>
                    <a:pt x="359517" y="472774"/>
                    <a:pt x="363569" y="468321"/>
                    <a:pt x="363323" y="463076"/>
                  </a:cubicBezTo>
                  <a:cubicBezTo>
                    <a:pt x="363094" y="458173"/>
                    <a:pt x="359173" y="454250"/>
                    <a:pt x="354270" y="454021"/>
                  </a:cubicBezTo>
                  <a:lnTo>
                    <a:pt x="352622" y="454021"/>
                  </a:lnTo>
                  <a:cubicBezTo>
                    <a:pt x="289138" y="450809"/>
                    <a:pt x="253538" y="422279"/>
                    <a:pt x="241150" y="410225"/>
                  </a:cubicBezTo>
                  <a:lnTo>
                    <a:pt x="236979" y="406304"/>
                  </a:lnTo>
                  <a:lnTo>
                    <a:pt x="74662" y="195185"/>
                  </a:lnTo>
                  <a:lnTo>
                    <a:pt x="212578" y="66695"/>
                  </a:lnTo>
                  <a:lnTo>
                    <a:pt x="216750" y="62775"/>
                  </a:lnTo>
                  <a:cubicBezTo>
                    <a:pt x="229117" y="50658"/>
                    <a:pt x="264717" y="22148"/>
                    <a:pt x="328200" y="18978"/>
                  </a:cubicBezTo>
                  <a:lnTo>
                    <a:pt x="329848" y="18978"/>
                  </a:lnTo>
                  <a:cubicBezTo>
                    <a:pt x="335089" y="18978"/>
                    <a:pt x="339337" y="14730"/>
                    <a:pt x="339337" y="9489"/>
                  </a:cubicBezTo>
                  <a:cubicBezTo>
                    <a:pt x="339337" y="4248"/>
                    <a:pt x="335089" y="0"/>
                    <a:pt x="329848" y="0"/>
                  </a:cubicBezTo>
                  <a:lnTo>
                    <a:pt x="137854" y="0"/>
                  </a:lnTo>
                  <a:cubicBezTo>
                    <a:pt x="132613" y="0"/>
                    <a:pt x="128365" y="4248"/>
                    <a:pt x="128365" y="9489"/>
                  </a:cubicBezTo>
                  <a:cubicBezTo>
                    <a:pt x="128365" y="14730"/>
                    <a:pt x="132613" y="18978"/>
                    <a:pt x="137854" y="18978"/>
                  </a:cubicBezTo>
                  <a:lnTo>
                    <a:pt x="142525" y="18978"/>
                  </a:lnTo>
                  <a:cubicBezTo>
                    <a:pt x="143735" y="18978"/>
                    <a:pt x="144924" y="18978"/>
                    <a:pt x="146133" y="19104"/>
                  </a:cubicBezTo>
                  <a:lnTo>
                    <a:pt x="146133" y="18978"/>
                  </a:lnTo>
                  <a:cubicBezTo>
                    <a:pt x="158872" y="19074"/>
                    <a:pt x="169120" y="29479"/>
                    <a:pt x="169024" y="42217"/>
                  </a:cubicBezTo>
                  <a:cubicBezTo>
                    <a:pt x="168978" y="48524"/>
                    <a:pt x="166351" y="54535"/>
                    <a:pt x="161754" y="58854"/>
                  </a:cubicBezTo>
                  <a:lnTo>
                    <a:pt x="161545" y="59062"/>
                  </a:lnTo>
                  <a:lnTo>
                    <a:pt x="0" y="209450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2B9F6816-7EC6-4416-9C76-D501CBCD9B87}"/>
                </a:ext>
              </a:extLst>
            </p:cNvPr>
            <p:cNvSpPr/>
            <p:nvPr/>
          </p:nvSpPr>
          <p:spPr>
            <a:xfrm>
              <a:off x="376820" y="5566480"/>
              <a:ext cx="104277" cy="104277"/>
            </a:xfrm>
            <a:custGeom>
              <a:avLst/>
              <a:gdLst>
                <a:gd name="connsiteX0" fmla="*/ 104986 w 104276"/>
                <a:gd name="connsiteY0" fmla="*/ 52493 h 104276"/>
                <a:gd name="connsiteX1" fmla="*/ 52493 w 104276"/>
                <a:gd name="connsiteY1" fmla="*/ 104986 h 104276"/>
                <a:gd name="connsiteX2" fmla="*/ 0 w 104276"/>
                <a:gd name="connsiteY2" fmla="*/ 52493 h 104276"/>
                <a:gd name="connsiteX3" fmla="*/ 52493 w 104276"/>
                <a:gd name="connsiteY3" fmla="*/ 0 h 104276"/>
                <a:gd name="connsiteX4" fmla="*/ 104986 w 104276"/>
                <a:gd name="connsiteY4" fmla="*/ 52451 h 104276"/>
                <a:gd name="connsiteX5" fmla="*/ 104986 w 104276"/>
                <a:gd name="connsiteY5" fmla="*/ 52493 h 10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276" h="104276">
                  <a:moveTo>
                    <a:pt x="104986" y="52493"/>
                  </a:moveTo>
                  <a:cubicBezTo>
                    <a:pt x="104986" y="81484"/>
                    <a:pt x="81484" y="104986"/>
                    <a:pt x="52493" y="104986"/>
                  </a:cubicBezTo>
                  <a:cubicBezTo>
                    <a:pt x="23502" y="104986"/>
                    <a:pt x="0" y="81484"/>
                    <a:pt x="0" y="52493"/>
                  </a:cubicBezTo>
                  <a:cubicBezTo>
                    <a:pt x="0" y="23502"/>
                    <a:pt x="23502" y="0"/>
                    <a:pt x="52493" y="0"/>
                  </a:cubicBezTo>
                  <a:cubicBezTo>
                    <a:pt x="81471" y="-13"/>
                    <a:pt x="104973" y="23473"/>
                    <a:pt x="104986" y="52451"/>
                  </a:cubicBezTo>
                  <a:cubicBezTo>
                    <a:pt x="104986" y="52466"/>
                    <a:pt x="104986" y="52478"/>
                    <a:pt x="104986" y="52493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4550ED4B-2956-4D2C-AE65-4AA78558B37A}"/>
                </a:ext>
              </a:extLst>
            </p:cNvPr>
            <p:cNvSpPr/>
            <p:nvPr/>
          </p:nvSpPr>
          <p:spPr>
            <a:xfrm>
              <a:off x="329635" y="5742918"/>
              <a:ext cx="237751" cy="475502"/>
            </a:xfrm>
            <a:custGeom>
              <a:avLst/>
              <a:gdLst>
                <a:gd name="connsiteX0" fmla="*/ 167187 w 237750"/>
                <a:gd name="connsiteY0" fmla="*/ 22981 h 475501"/>
                <a:gd name="connsiteX1" fmla="*/ 167520 w 237750"/>
                <a:gd name="connsiteY1" fmla="*/ 399899 h 475501"/>
                <a:gd name="connsiteX2" fmla="*/ 224643 w 237750"/>
                <a:gd name="connsiteY2" fmla="*/ 457022 h 475501"/>
                <a:gd name="connsiteX3" fmla="*/ 229315 w 237750"/>
                <a:gd name="connsiteY3" fmla="*/ 457022 h 475501"/>
                <a:gd name="connsiteX4" fmla="*/ 239258 w 237750"/>
                <a:gd name="connsiteY4" fmla="*/ 466076 h 475501"/>
                <a:gd name="connsiteX5" fmla="*/ 230205 w 237750"/>
                <a:gd name="connsiteY5" fmla="*/ 476021 h 475501"/>
                <a:gd name="connsiteX6" fmla="*/ 229315 w 237750"/>
                <a:gd name="connsiteY6" fmla="*/ 476021 h 475501"/>
                <a:gd name="connsiteX7" fmla="*/ 16590 w 237750"/>
                <a:gd name="connsiteY7" fmla="*/ 476021 h 475501"/>
                <a:gd name="connsiteX8" fmla="*/ 7536 w 237750"/>
                <a:gd name="connsiteY8" fmla="*/ 466076 h 475501"/>
                <a:gd name="connsiteX9" fmla="*/ 16590 w 237750"/>
                <a:gd name="connsiteY9" fmla="*/ 457022 h 475501"/>
                <a:gd name="connsiteX10" fmla="*/ 21324 w 237750"/>
                <a:gd name="connsiteY10" fmla="*/ 457022 h 475501"/>
                <a:gd name="connsiteX11" fmla="*/ 78447 w 237750"/>
                <a:gd name="connsiteY11" fmla="*/ 399899 h 475501"/>
                <a:gd name="connsiteX12" fmla="*/ 78239 w 237750"/>
                <a:gd name="connsiteY12" fmla="*/ 89822 h 475501"/>
                <a:gd name="connsiteX13" fmla="*/ 44307 w 237750"/>
                <a:gd name="connsiteY13" fmla="*/ 55891 h 475501"/>
                <a:gd name="connsiteX14" fmla="*/ 41074 w 237750"/>
                <a:gd name="connsiteY14" fmla="*/ 55891 h 475501"/>
                <a:gd name="connsiteX15" fmla="*/ 27393 w 237750"/>
                <a:gd name="connsiteY15" fmla="*/ 57371 h 475501"/>
                <a:gd name="connsiteX16" fmla="*/ 26642 w 237750"/>
                <a:gd name="connsiteY16" fmla="*/ 57538 h 475501"/>
                <a:gd name="connsiteX17" fmla="*/ 10688 w 237750"/>
                <a:gd name="connsiteY17" fmla="*/ 60875 h 475501"/>
                <a:gd name="connsiteX18" fmla="*/ 9187 w 237750"/>
                <a:gd name="connsiteY18" fmla="*/ 60875 h 475501"/>
                <a:gd name="connsiteX19" fmla="*/ 0 w 237750"/>
                <a:gd name="connsiteY19" fmla="*/ 51793 h 475501"/>
                <a:gd name="connsiteX20" fmla="*/ 7101 w 237750"/>
                <a:gd name="connsiteY20" fmla="*/ 42835 h 475501"/>
                <a:gd name="connsiteX21" fmla="*/ 179157 w 237750"/>
                <a:gd name="connsiteY21" fmla="*/ 332 h 475501"/>
                <a:gd name="connsiteX22" fmla="*/ 181577 w 237750"/>
                <a:gd name="connsiteY22" fmla="*/ 19 h 475501"/>
                <a:gd name="connsiteX23" fmla="*/ 191277 w 237750"/>
                <a:gd name="connsiteY23" fmla="*/ 8551 h 475501"/>
                <a:gd name="connsiteX24" fmla="*/ 184204 w 237750"/>
                <a:gd name="connsiteY24" fmla="*/ 18038 h 475501"/>
                <a:gd name="connsiteX25" fmla="*/ 167228 w 237750"/>
                <a:gd name="connsiteY25" fmla="*/ 22981 h 475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7750" h="475501">
                  <a:moveTo>
                    <a:pt x="167187" y="22981"/>
                  </a:moveTo>
                  <a:lnTo>
                    <a:pt x="167520" y="399899"/>
                  </a:lnTo>
                  <a:cubicBezTo>
                    <a:pt x="167520" y="431447"/>
                    <a:pt x="193095" y="457022"/>
                    <a:pt x="224643" y="457022"/>
                  </a:cubicBezTo>
                  <a:lnTo>
                    <a:pt x="229315" y="457022"/>
                  </a:lnTo>
                  <a:cubicBezTo>
                    <a:pt x="234562" y="456776"/>
                    <a:pt x="239014" y="460830"/>
                    <a:pt x="239258" y="466076"/>
                  </a:cubicBezTo>
                  <a:cubicBezTo>
                    <a:pt x="239504" y="471323"/>
                    <a:pt x="235452" y="475775"/>
                    <a:pt x="230205" y="476021"/>
                  </a:cubicBezTo>
                  <a:cubicBezTo>
                    <a:pt x="229909" y="476036"/>
                    <a:pt x="229611" y="476036"/>
                    <a:pt x="229315" y="476021"/>
                  </a:cubicBezTo>
                  <a:lnTo>
                    <a:pt x="16590" y="476021"/>
                  </a:lnTo>
                  <a:cubicBezTo>
                    <a:pt x="11344" y="475775"/>
                    <a:pt x="7290" y="471323"/>
                    <a:pt x="7536" y="466076"/>
                  </a:cubicBezTo>
                  <a:cubicBezTo>
                    <a:pt x="7766" y="461175"/>
                    <a:pt x="11688" y="457252"/>
                    <a:pt x="16590" y="457022"/>
                  </a:cubicBezTo>
                  <a:lnTo>
                    <a:pt x="21324" y="457022"/>
                  </a:lnTo>
                  <a:cubicBezTo>
                    <a:pt x="52872" y="457022"/>
                    <a:pt x="78447" y="431447"/>
                    <a:pt x="78447" y="399899"/>
                  </a:cubicBezTo>
                  <a:lnTo>
                    <a:pt x="78239" y="89822"/>
                  </a:lnTo>
                  <a:cubicBezTo>
                    <a:pt x="78227" y="71088"/>
                    <a:pt x="63042" y="55903"/>
                    <a:pt x="44307" y="55891"/>
                  </a:cubicBezTo>
                  <a:cubicBezTo>
                    <a:pt x="43222" y="55891"/>
                    <a:pt x="42221" y="55891"/>
                    <a:pt x="41074" y="55891"/>
                  </a:cubicBezTo>
                  <a:cubicBezTo>
                    <a:pt x="36477" y="55936"/>
                    <a:pt x="31894" y="56433"/>
                    <a:pt x="27393" y="57371"/>
                  </a:cubicBezTo>
                  <a:lnTo>
                    <a:pt x="26642" y="57538"/>
                  </a:lnTo>
                  <a:cubicBezTo>
                    <a:pt x="21324" y="58664"/>
                    <a:pt x="16006" y="59791"/>
                    <a:pt x="10688" y="60875"/>
                  </a:cubicBezTo>
                  <a:cubicBezTo>
                    <a:pt x="10188" y="60906"/>
                    <a:pt x="9687" y="60906"/>
                    <a:pt x="9187" y="60875"/>
                  </a:cubicBezTo>
                  <a:cubicBezTo>
                    <a:pt x="4142" y="60904"/>
                    <a:pt x="29" y="56837"/>
                    <a:pt x="0" y="51793"/>
                  </a:cubicBezTo>
                  <a:cubicBezTo>
                    <a:pt x="-24" y="47511"/>
                    <a:pt x="2928" y="43788"/>
                    <a:pt x="7101" y="42835"/>
                  </a:cubicBezTo>
                  <a:cubicBezTo>
                    <a:pt x="65496" y="30864"/>
                    <a:pt x="123495" y="16516"/>
                    <a:pt x="179157" y="332"/>
                  </a:cubicBezTo>
                  <a:cubicBezTo>
                    <a:pt x="179946" y="121"/>
                    <a:pt x="180759" y="17"/>
                    <a:pt x="181577" y="19"/>
                  </a:cubicBezTo>
                  <a:cubicBezTo>
                    <a:pt x="186611" y="-304"/>
                    <a:pt x="190953" y="3517"/>
                    <a:pt x="191277" y="8551"/>
                  </a:cubicBezTo>
                  <a:cubicBezTo>
                    <a:pt x="191562" y="13020"/>
                    <a:pt x="188567" y="17037"/>
                    <a:pt x="184204" y="18038"/>
                  </a:cubicBezTo>
                  <a:cubicBezTo>
                    <a:pt x="178448" y="19686"/>
                    <a:pt x="173026" y="21333"/>
                    <a:pt x="167228" y="22981"/>
                  </a:cubicBez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0CCE6EC1-9125-467F-9453-6452A7DF50E5}"/>
                </a:ext>
              </a:extLst>
            </p:cNvPr>
            <p:cNvSpPr/>
            <p:nvPr/>
          </p:nvSpPr>
          <p:spPr>
            <a:xfrm>
              <a:off x="892116" y="5476612"/>
              <a:ext cx="239836" cy="740365"/>
            </a:xfrm>
            <a:custGeom>
              <a:avLst/>
              <a:gdLst>
                <a:gd name="connsiteX0" fmla="*/ 29091 w 239836"/>
                <a:gd name="connsiteY0" fmla="*/ 115228 h 740364"/>
                <a:gd name="connsiteX1" fmla="*/ 13867 w 239836"/>
                <a:gd name="connsiteY1" fmla="*/ 123570 h 740364"/>
                <a:gd name="connsiteX2" fmla="*/ 1322 w 239836"/>
                <a:gd name="connsiteY2" fmla="*/ 120488 h 740364"/>
                <a:gd name="connsiteX3" fmla="*/ 4405 w 239836"/>
                <a:gd name="connsiteY3" fmla="*/ 107941 h 740364"/>
                <a:gd name="connsiteX4" fmla="*/ 5524 w 239836"/>
                <a:gd name="connsiteY4" fmla="*/ 107366 h 740364"/>
                <a:gd name="connsiteX5" fmla="*/ 176768 w 239836"/>
                <a:gd name="connsiteY5" fmla="*/ 1546 h 740364"/>
                <a:gd name="connsiteX6" fmla="*/ 189466 w 239836"/>
                <a:gd name="connsiteY6" fmla="*/ 4067 h 740364"/>
                <a:gd name="connsiteX7" fmla="*/ 191012 w 239836"/>
                <a:gd name="connsiteY7" fmla="*/ 9137 h 740364"/>
                <a:gd name="connsiteX8" fmla="*/ 187279 w 239836"/>
                <a:gd name="connsiteY8" fmla="*/ 16499 h 740364"/>
                <a:gd name="connsiteX9" fmla="*/ 169510 w 239836"/>
                <a:gd name="connsiteY9" fmla="*/ 28825 h 740364"/>
                <a:gd name="connsiteX10" fmla="*/ 169510 w 239836"/>
                <a:gd name="connsiteY10" fmla="*/ 28825 h 740364"/>
                <a:gd name="connsiteX11" fmla="*/ 169927 w 239836"/>
                <a:gd name="connsiteY11" fmla="*/ 666268 h 740364"/>
                <a:gd name="connsiteX12" fmla="*/ 227008 w 239836"/>
                <a:gd name="connsiteY12" fmla="*/ 723391 h 740364"/>
                <a:gd name="connsiteX13" fmla="*/ 227029 w 239836"/>
                <a:gd name="connsiteY13" fmla="*/ 723391 h 740364"/>
                <a:gd name="connsiteX14" fmla="*/ 231721 w 239836"/>
                <a:gd name="connsiteY14" fmla="*/ 723391 h 740364"/>
                <a:gd name="connsiteX15" fmla="*/ 240777 w 239836"/>
                <a:gd name="connsiteY15" fmla="*/ 733335 h 740364"/>
                <a:gd name="connsiteX16" fmla="*/ 231721 w 239836"/>
                <a:gd name="connsiteY16" fmla="*/ 742390 h 740364"/>
                <a:gd name="connsiteX17" fmla="*/ 18997 w 239836"/>
                <a:gd name="connsiteY17" fmla="*/ 742390 h 740364"/>
                <a:gd name="connsiteX18" fmla="*/ 9942 w 239836"/>
                <a:gd name="connsiteY18" fmla="*/ 732446 h 740364"/>
                <a:gd name="connsiteX19" fmla="*/ 18997 w 239836"/>
                <a:gd name="connsiteY19" fmla="*/ 723391 h 740364"/>
                <a:gd name="connsiteX20" fmla="*/ 23689 w 239836"/>
                <a:gd name="connsiteY20" fmla="*/ 723391 h 740364"/>
                <a:gd name="connsiteX21" fmla="*/ 80812 w 239836"/>
                <a:gd name="connsiteY21" fmla="*/ 666268 h 740364"/>
                <a:gd name="connsiteX22" fmla="*/ 80541 w 239836"/>
                <a:gd name="connsiteY22" fmla="*/ 130661 h 740364"/>
                <a:gd name="connsiteX23" fmla="*/ 46609 w 239836"/>
                <a:gd name="connsiteY23" fmla="*/ 107866 h 740364"/>
                <a:gd name="connsiteX24" fmla="*/ 43398 w 239836"/>
                <a:gd name="connsiteY24" fmla="*/ 109076 h 740364"/>
                <a:gd name="connsiteX25" fmla="*/ 29758 w 239836"/>
                <a:gd name="connsiteY25" fmla="*/ 114832 h 740364"/>
                <a:gd name="connsiteX26" fmla="*/ 29154 w 239836"/>
                <a:gd name="connsiteY26" fmla="*/ 115228 h 74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9836" h="740364">
                  <a:moveTo>
                    <a:pt x="29091" y="115228"/>
                  </a:moveTo>
                  <a:cubicBezTo>
                    <a:pt x="24017" y="118008"/>
                    <a:pt x="18941" y="120790"/>
                    <a:pt x="13867" y="123570"/>
                  </a:cubicBezTo>
                  <a:cubicBezTo>
                    <a:pt x="9552" y="126184"/>
                    <a:pt x="3935" y="124803"/>
                    <a:pt x="1322" y="120488"/>
                  </a:cubicBezTo>
                  <a:cubicBezTo>
                    <a:pt x="-1291" y="116171"/>
                    <a:pt x="90" y="110555"/>
                    <a:pt x="4405" y="107941"/>
                  </a:cubicBezTo>
                  <a:cubicBezTo>
                    <a:pt x="4763" y="107725"/>
                    <a:pt x="5139" y="107533"/>
                    <a:pt x="5524" y="107366"/>
                  </a:cubicBezTo>
                  <a:cubicBezTo>
                    <a:pt x="65588" y="74685"/>
                    <a:pt x="123357" y="39690"/>
                    <a:pt x="176768" y="1546"/>
                  </a:cubicBezTo>
                  <a:cubicBezTo>
                    <a:pt x="180972" y="-1265"/>
                    <a:pt x="186657" y="-135"/>
                    <a:pt x="189466" y="4067"/>
                  </a:cubicBezTo>
                  <a:cubicBezTo>
                    <a:pt x="190472" y="5569"/>
                    <a:pt x="191008" y="7333"/>
                    <a:pt x="191012" y="9137"/>
                  </a:cubicBezTo>
                  <a:cubicBezTo>
                    <a:pt x="191020" y="12049"/>
                    <a:pt x="189631" y="14787"/>
                    <a:pt x="187279" y="16499"/>
                  </a:cubicBezTo>
                  <a:cubicBezTo>
                    <a:pt x="181356" y="20670"/>
                    <a:pt x="175537" y="24841"/>
                    <a:pt x="169510" y="28825"/>
                  </a:cubicBezTo>
                  <a:lnTo>
                    <a:pt x="169510" y="28825"/>
                  </a:lnTo>
                  <a:lnTo>
                    <a:pt x="169927" y="666268"/>
                  </a:lnTo>
                  <a:cubicBezTo>
                    <a:pt x="169915" y="697806"/>
                    <a:pt x="195471" y="723378"/>
                    <a:pt x="227008" y="723391"/>
                  </a:cubicBezTo>
                  <a:cubicBezTo>
                    <a:pt x="227014" y="723391"/>
                    <a:pt x="227023" y="723391"/>
                    <a:pt x="227029" y="723391"/>
                  </a:cubicBezTo>
                  <a:lnTo>
                    <a:pt x="231721" y="723391"/>
                  </a:lnTo>
                  <a:cubicBezTo>
                    <a:pt x="236969" y="723637"/>
                    <a:pt x="241021" y="728090"/>
                    <a:pt x="240777" y="733335"/>
                  </a:cubicBezTo>
                  <a:cubicBezTo>
                    <a:pt x="240545" y="738238"/>
                    <a:pt x="236625" y="742161"/>
                    <a:pt x="231721" y="742390"/>
                  </a:cubicBezTo>
                  <a:lnTo>
                    <a:pt x="18997" y="742390"/>
                  </a:lnTo>
                  <a:cubicBezTo>
                    <a:pt x="13750" y="742144"/>
                    <a:pt x="9698" y="737691"/>
                    <a:pt x="9942" y="732446"/>
                  </a:cubicBezTo>
                  <a:cubicBezTo>
                    <a:pt x="10173" y="727543"/>
                    <a:pt x="14094" y="723620"/>
                    <a:pt x="18997" y="723391"/>
                  </a:cubicBezTo>
                  <a:lnTo>
                    <a:pt x="23689" y="723391"/>
                  </a:lnTo>
                  <a:cubicBezTo>
                    <a:pt x="55237" y="723391"/>
                    <a:pt x="80812" y="697816"/>
                    <a:pt x="80812" y="666268"/>
                  </a:cubicBezTo>
                  <a:lnTo>
                    <a:pt x="80541" y="130661"/>
                  </a:lnTo>
                  <a:cubicBezTo>
                    <a:pt x="80541" y="111891"/>
                    <a:pt x="65338" y="101714"/>
                    <a:pt x="46609" y="107866"/>
                  </a:cubicBezTo>
                  <a:cubicBezTo>
                    <a:pt x="45525" y="108221"/>
                    <a:pt x="44524" y="108617"/>
                    <a:pt x="43398" y="109076"/>
                  </a:cubicBezTo>
                  <a:cubicBezTo>
                    <a:pt x="38701" y="110619"/>
                    <a:pt x="34140" y="112544"/>
                    <a:pt x="29758" y="114832"/>
                  </a:cubicBezTo>
                  <a:lnTo>
                    <a:pt x="29154" y="115228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55BC9771-CF1E-43D3-AFC6-1CE2FE5E60BE}"/>
                </a:ext>
              </a:extLst>
            </p:cNvPr>
            <p:cNvSpPr/>
            <p:nvPr/>
          </p:nvSpPr>
          <p:spPr>
            <a:xfrm>
              <a:off x="590856" y="5644578"/>
              <a:ext cx="239836" cy="573522"/>
            </a:xfrm>
            <a:custGeom>
              <a:avLst/>
              <a:gdLst>
                <a:gd name="connsiteX0" fmla="*/ 241007 w 239836"/>
                <a:gd name="connsiteY0" fmla="*/ 103657 h 573521"/>
                <a:gd name="connsiteX1" fmla="*/ 167534 w 239836"/>
                <a:gd name="connsiteY1" fmla="*/ 103657 h 573521"/>
                <a:gd name="connsiteX2" fmla="*/ 167534 w 239836"/>
                <a:gd name="connsiteY2" fmla="*/ 25595 h 573521"/>
                <a:gd name="connsiteX3" fmla="*/ 167534 w 239836"/>
                <a:gd name="connsiteY3" fmla="*/ 25595 h 573521"/>
                <a:gd name="connsiteX4" fmla="*/ 186303 w 239836"/>
                <a:gd name="connsiteY4" fmla="*/ 17399 h 573521"/>
                <a:gd name="connsiteX5" fmla="*/ 190652 w 239836"/>
                <a:gd name="connsiteY5" fmla="*/ 5230 h 573521"/>
                <a:gd name="connsiteX6" fmla="*/ 178483 w 239836"/>
                <a:gd name="connsiteY6" fmla="*/ 882 h 573521"/>
                <a:gd name="connsiteX7" fmla="*/ 6155 w 239836"/>
                <a:gd name="connsiteY7" fmla="*/ 68015 h 573521"/>
                <a:gd name="connsiteX8" fmla="*/ 503 w 239836"/>
                <a:gd name="connsiteY8" fmla="*/ 79631 h 573521"/>
                <a:gd name="connsiteX9" fmla="*/ 9137 w 239836"/>
                <a:gd name="connsiteY9" fmla="*/ 85784 h 573521"/>
                <a:gd name="connsiteX10" fmla="*/ 12266 w 239836"/>
                <a:gd name="connsiteY10" fmla="*/ 85241 h 573521"/>
                <a:gd name="connsiteX11" fmla="*/ 17459 w 239836"/>
                <a:gd name="connsiteY11" fmla="*/ 83469 h 573521"/>
                <a:gd name="connsiteX12" fmla="*/ 18042 w 239836"/>
                <a:gd name="connsiteY12" fmla="*/ 83281 h 573521"/>
                <a:gd name="connsiteX13" fmla="*/ 41400 w 239836"/>
                <a:gd name="connsiteY13" fmla="*/ 79381 h 573521"/>
                <a:gd name="connsiteX14" fmla="*/ 44612 w 239836"/>
                <a:gd name="connsiteY14" fmla="*/ 79214 h 573521"/>
                <a:gd name="connsiteX15" fmla="*/ 78544 w 239836"/>
                <a:gd name="connsiteY15" fmla="*/ 109392 h 573521"/>
                <a:gd name="connsiteX16" fmla="*/ 78544 w 239836"/>
                <a:gd name="connsiteY16" fmla="*/ 127432 h 573521"/>
                <a:gd name="connsiteX17" fmla="*/ 78669 w 239836"/>
                <a:gd name="connsiteY17" fmla="*/ 461826 h 573521"/>
                <a:gd name="connsiteX18" fmla="*/ 78669 w 239836"/>
                <a:gd name="connsiteY18" fmla="*/ 514423 h 573521"/>
                <a:gd name="connsiteX19" fmla="*/ 78877 w 239836"/>
                <a:gd name="connsiteY19" fmla="*/ 514423 h 573521"/>
                <a:gd name="connsiteX20" fmla="*/ 138962 w 239836"/>
                <a:gd name="connsiteY20" fmla="*/ 574549 h 573521"/>
                <a:gd name="connsiteX21" fmla="*/ 138983 w 239836"/>
                <a:gd name="connsiteY21" fmla="*/ 574549 h 573521"/>
                <a:gd name="connsiteX22" fmla="*/ 141068 w 239836"/>
                <a:gd name="connsiteY22" fmla="*/ 574362 h 573521"/>
                <a:gd name="connsiteX23" fmla="*/ 229557 w 239836"/>
                <a:gd name="connsiteY23" fmla="*/ 574362 h 573521"/>
                <a:gd name="connsiteX24" fmla="*/ 238613 w 239836"/>
                <a:gd name="connsiteY24" fmla="*/ 564416 h 573521"/>
                <a:gd name="connsiteX25" fmla="*/ 229557 w 239836"/>
                <a:gd name="connsiteY25" fmla="*/ 555363 h 573521"/>
                <a:gd name="connsiteX26" fmla="*/ 224865 w 239836"/>
                <a:gd name="connsiteY26" fmla="*/ 555363 h 573521"/>
                <a:gd name="connsiteX27" fmla="*/ 167763 w 239836"/>
                <a:gd name="connsiteY27" fmla="*/ 498261 h 573521"/>
                <a:gd name="connsiteX28" fmla="*/ 167513 w 239836"/>
                <a:gd name="connsiteY28" fmla="*/ 158318 h 573521"/>
                <a:gd name="connsiteX29" fmla="*/ 167513 w 239836"/>
                <a:gd name="connsiteY29" fmla="*/ 148329 h 573521"/>
                <a:gd name="connsiteX30" fmla="*/ 240944 w 239836"/>
                <a:gd name="connsiteY30" fmla="*/ 148329 h 57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9836" h="573521">
                  <a:moveTo>
                    <a:pt x="241007" y="103657"/>
                  </a:moveTo>
                  <a:lnTo>
                    <a:pt x="167534" y="103657"/>
                  </a:lnTo>
                  <a:lnTo>
                    <a:pt x="167534" y="25595"/>
                  </a:lnTo>
                  <a:lnTo>
                    <a:pt x="167534" y="25595"/>
                  </a:lnTo>
                  <a:cubicBezTo>
                    <a:pt x="173846" y="22815"/>
                    <a:pt x="180103" y="20083"/>
                    <a:pt x="186303" y="17399"/>
                  </a:cubicBezTo>
                  <a:cubicBezTo>
                    <a:pt x="190864" y="15238"/>
                    <a:pt x="192812" y="9791"/>
                    <a:pt x="190652" y="5230"/>
                  </a:cubicBezTo>
                  <a:cubicBezTo>
                    <a:pt x="188491" y="669"/>
                    <a:pt x="183044" y="-1279"/>
                    <a:pt x="178483" y="882"/>
                  </a:cubicBezTo>
                  <a:cubicBezTo>
                    <a:pt x="123299" y="25553"/>
                    <a:pt x="65280" y="47931"/>
                    <a:pt x="6155" y="68015"/>
                  </a:cubicBezTo>
                  <a:cubicBezTo>
                    <a:pt x="1387" y="69662"/>
                    <a:pt x="-1144" y="74864"/>
                    <a:pt x="503" y="79631"/>
                  </a:cubicBezTo>
                  <a:cubicBezTo>
                    <a:pt x="1775" y="83312"/>
                    <a:pt x="5241" y="85784"/>
                    <a:pt x="9137" y="85784"/>
                  </a:cubicBezTo>
                  <a:cubicBezTo>
                    <a:pt x="10203" y="85788"/>
                    <a:pt x="11262" y="85604"/>
                    <a:pt x="12266" y="85241"/>
                  </a:cubicBezTo>
                  <a:lnTo>
                    <a:pt x="17459" y="83469"/>
                  </a:lnTo>
                  <a:lnTo>
                    <a:pt x="18042" y="83281"/>
                  </a:lnTo>
                  <a:cubicBezTo>
                    <a:pt x="25559" y="80693"/>
                    <a:pt x="33452" y="79375"/>
                    <a:pt x="41400" y="79381"/>
                  </a:cubicBezTo>
                  <a:cubicBezTo>
                    <a:pt x="42464" y="79277"/>
                    <a:pt x="43486" y="79214"/>
                    <a:pt x="44612" y="79214"/>
                  </a:cubicBezTo>
                  <a:cubicBezTo>
                    <a:pt x="63382" y="79214"/>
                    <a:pt x="78544" y="90664"/>
                    <a:pt x="78544" y="109392"/>
                  </a:cubicBezTo>
                  <a:lnTo>
                    <a:pt x="78544" y="127432"/>
                  </a:lnTo>
                  <a:lnTo>
                    <a:pt x="78669" y="461826"/>
                  </a:lnTo>
                  <a:lnTo>
                    <a:pt x="78669" y="514423"/>
                  </a:lnTo>
                  <a:lnTo>
                    <a:pt x="78877" y="514423"/>
                  </a:lnTo>
                  <a:cubicBezTo>
                    <a:pt x="78865" y="547619"/>
                    <a:pt x="105766" y="574537"/>
                    <a:pt x="138962" y="574549"/>
                  </a:cubicBezTo>
                  <a:cubicBezTo>
                    <a:pt x="138968" y="574549"/>
                    <a:pt x="138976" y="574549"/>
                    <a:pt x="138983" y="574549"/>
                  </a:cubicBezTo>
                  <a:lnTo>
                    <a:pt x="141068" y="574362"/>
                  </a:lnTo>
                  <a:lnTo>
                    <a:pt x="229557" y="574362"/>
                  </a:lnTo>
                  <a:cubicBezTo>
                    <a:pt x="234804" y="574116"/>
                    <a:pt x="238857" y="569663"/>
                    <a:pt x="238613" y="564416"/>
                  </a:cubicBezTo>
                  <a:cubicBezTo>
                    <a:pt x="238381" y="559515"/>
                    <a:pt x="234460" y="555592"/>
                    <a:pt x="229557" y="555363"/>
                  </a:cubicBezTo>
                  <a:lnTo>
                    <a:pt x="224865" y="555363"/>
                  </a:lnTo>
                  <a:cubicBezTo>
                    <a:pt x="193327" y="555363"/>
                    <a:pt x="167763" y="529798"/>
                    <a:pt x="167763" y="498261"/>
                  </a:cubicBezTo>
                  <a:lnTo>
                    <a:pt x="167513" y="158318"/>
                  </a:lnTo>
                  <a:lnTo>
                    <a:pt x="167513" y="148329"/>
                  </a:lnTo>
                  <a:lnTo>
                    <a:pt x="240944" y="148329"/>
                  </a:lnTo>
                  <a:close/>
                </a:path>
              </a:pathLst>
            </a:custGeom>
            <a:solidFill>
              <a:schemeClr val="bg1"/>
            </a:solidFill>
            <a:ln w="20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795BE5B-C7B5-4972-3205-FC7C3FE1A811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84CF1E16-FCDC-4F0B-971F-1DC79A0ED3AE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1172C97A-15B1-5F5F-43FA-77498AD4C17D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E2F301A-3678-B71C-47C9-226CC750BCFA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68DD8DE2-06D7-39CE-CE13-7A94ECA796F8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E10C405A-DF00-8E23-89F2-1ADD4572EE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C80BA78F-B012-378F-91E0-E934B17CCD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B6AF8924-7E88-B3EC-C369-1B2420298BE6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9698C42-377A-5A13-5A99-F17A07C84770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C93B13AA-81B1-E3CD-9D37-AB1872A5E4F8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E5091E27-5F59-0E40-F94E-F602EA163189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F55AD446-412B-5C44-45A9-BCDD2FC92016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A1A9509-458B-150E-5A5B-180E77A6CD2C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E8FAD15F-B06A-AEC9-7632-AC1104BF29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94981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bäude, draußen, Stadt, Uhr enthält.&#10;&#10;Automatisch generierte Beschreibung">
            <a:extLst>
              <a:ext uri="{FF2B5EF4-FFF2-40B4-BE49-F238E27FC236}">
                <a16:creationId xmlns:a16="http://schemas.microsoft.com/office/drawing/2014/main" id="{47F07EA7-550E-4735-8DA7-630F6D1A4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" y="-40737"/>
            <a:ext cx="12192000" cy="5199082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913" name="Text Box 4">
            <a:extLst>
              <a:ext uri="{FF2B5EF4-FFF2-40B4-BE49-F238E27FC236}">
                <a16:creationId xmlns:a16="http://schemas.microsoft.com/office/drawing/2014/main" id="{930A39F9-0F05-456D-A795-01E07D5188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81473" y="6479980"/>
            <a:ext cx="6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pic>
        <p:nvPicPr>
          <p:cNvPr id="53" name="Grafik 52">
            <a:hlinkClick r:id="rId3"/>
            <a:extLst>
              <a:ext uri="{FF2B5EF4-FFF2-40B4-BE49-F238E27FC236}">
                <a16:creationId xmlns:a16="http://schemas.microsoft.com/office/drawing/2014/main" id="{2E7696B0-B220-481B-B6D3-5D788C198D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0308" y="5536446"/>
            <a:ext cx="174905" cy="323307"/>
          </a:xfrm>
          <a:prstGeom prst="rect">
            <a:avLst/>
          </a:prstGeom>
        </p:spPr>
      </p:pic>
      <p:pic>
        <p:nvPicPr>
          <p:cNvPr id="54" name="Grafik 53">
            <a:hlinkClick r:id="rId6"/>
            <a:extLst>
              <a:ext uri="{FF2B5EF4-FFF2-40B4-BE49-F238E27FC236}">
                <a16:creationId xmlns:a16="http://schemas.microsoft.com/office/drawing/2014/main" id="{D0B75E89-28F9-4B51-9DF1-25429F1667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9776" y="5528260"/>
            <a:ext cx="287104" cy="323307"/>
          </a:xfrm>
          <a:prstGeom prst="rect">
            <a:avLst/>
          </a:prstGeom>
        </p:spPr>
      </p:pic>
      <p:pic>
        <p:nvPicPr>
          <p:cNvPr id="55" name="Grafik 54">
            <a:hlinkClick r:id="rId9"/>
            <a:extLst>
              <a:ext uri="{FF2B5EF4-FFF2-40B4-BE49-F238E27FC236}">
                <a16:creationId xmlns:a16="http://schemas.microsoft.com/office/drawing/2014/main" id="{45EFD485-72B2-4E35-99FD-2A5C973CA4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87243" y="5534006"/>
            <a:ext cx="273103" cy="32528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CD21EA2-F51A-4DAD-839F-A92A9BEDBAF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9687" y="5476552"/>
            <a:ext cx="1090734" cy="944747"/>
          </a:xfrm>
          <a:prstGeom prst="rect">
            <a:avLst/>
          </a:prstGeom>
        </p:spPr>
      </p:pic>
      <p:sp>
        <p:nvSpPr>
          <p:cNvPr id="28" name="Freeform 85">
            <a:hlinkClick r:id="rId14"/>
            <a:extLst>
              <a:ext uri="{FF2B5EF4-FFF2-40B4-BE49-F238E27FC236}">
                <a16:creationId xmlns:a16="http://schemas.microsoft.com/office/drawing/2014/main" id="{E6868EA3-073B-47DC-BA0B-AA662E4CA74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840455" y="5594301"/>
            <a:ext cx="276206" cy="262396"/>
          </a:xfrm>
          <a:custGeom>
            <a:avLst/>
            <a:gdLst>
              <a:gd name="T0" fmla="*/ 2 w 220"/>
              <a:gd name="T1" fmla="*/ 68 h 209"/>
              <a:gd name="T2" fmla="*/ 49 w 220"/>
              <a:gd name="T3" fmla="*/ 68 h 209"/>
              <a:gd name="T4" fmla="*/ 49 w 220"/>
              <a:gd name="T5" fmla="*/ 209 h 209"/>
              <a:gd name="T6" fmla="*/ 2 w 220"/>
              <a:gd name="T7" fmla="*/ 209 h 209"/>
              <a:gd name="T8" fmla="*/ 2 w 220"/>
              <a:gd name="T9" fmla="*/ 68 h 209"/>
              <a:gd name="T10" fmla="*/ 165 w 220"/>
              <a:gd name="T11" fmla="*/ 64 h 209"/>
              <a:gd name="T12" fmla="*/ 180 w 220"/>
              <a:gd name="T13" fmla="*/ 66 h 209"/>
              <a:gd name="T14" fmla="*/ 193 w 220"/>
              <a:gd name="T15" fmla="*/ 72 h 209"/>
              <a:gd name="T16" fmla="*/ 204 w 220"/>
              <a:gd name="T17" fmla="*/ 79 h 209"/>
              <a:gd name="T18" fmla="*/ 212 w 220"/>
              <a:gd name="T19" fmla="*/ 93 h 209"/>
              <a:gd name="T20" fmla="*/ 217 w 220"/>
              <a:gd name="T21" fmla="*/ 108 h 209"/>
              <a:gd name="T22" fmla="*/ 220 w 220"/>
              <a:gd name="T23" fmla="*/ 128 h 209"/>
              <a:gd name="T24" fmla="*/ 220 w 220"/>
              <a:gd name="T25" fmla="*/ 209 h 209"/>
              <a:gd name="T26" fmla="*/ 173 w 220"/>
              <a:gd name="T27" fmla="*/ 209 h 209"/>
              <a:gd name="T28" fmla="*/ 173 w 220"/>
              <a:gd name="T29" fmla="*/ 133 h 209"/>
              <a:gd name="T30" fmla="*/ 171 w 220"/>
              <a:gd name="T31" fmla="*/ 120 h 209"/>
              <a:gd name="T32" fmla="*/ 167 w 220"/>
              <a:gd name="T33" fmla="*/ 111 h 209"/>
              <a:gd name="T34" fmla="*/ 159 w 220"/>
              <a:gd name="T35" fmla="*/ 104 h 209"/>
              <a:gd name="T36" fmla="*/ 149 w 220"/>
              <a:gd name="T37" fmla="*/ 102 h 209"/>
              <a:gd name="T38" fmla="*/ 137 w 220"/>
              <a:gd name="T39" fmla="*/ 104 h 209"/>
              <a:gd name="T40" fmla="*/ 129 w 220"/>
              <a:gd name="T41" fmla="*/ 111 h 209"/>
              <a:gd name="T42" fmla="*/ 124 w 220"/>
              <a:gd name="T43" fmla="*/ 119 h 209"/>
              <a:gd name="T44" fmla="*/ 123 w 220"/>
              <a:gd name="T45" fmla="*/ 121 h 209"/>
              <a:gd name="T46" fmla="*/ 123 w 220"/>
              <a:gd name="T47" fmla="*/ 125 h 209"/>
              <a:gd name="T48" fmla="*/ 123 w 220"/>
              <a:gd name="T49" fmla="*/ 130 h 209"/>
              <a:gd name="T50" fmla="*/ 123 w 220"/>
              <a:gd name="T51" fmla="*/ 209 h 209"/>
              <a:gd name="T52" fmla="*/ 76 w 220"/>
              <a:gd name="T53" fmla="*/ 209 h 209"/>
              <a:gd name="T54" fmla="*/ 76 w 220"/>
              <a:gd name="T55" fmla="*/ 205 h 209"/>
              <a:gd name="T56" fmla="*/ 76 w 220"/>
              <a:gd name="T57" fmla="*/ 193 h 209"/>
              <a:gd name="T58" fmla="*/ 76 w 220"/>
              <a:gd name="T59" fmla="*/ 175 h 209"/>
              <a:gd name="T60" fmla="*/ 76 w 220"/>
              <a:gd name="T61" fmla="*/ 154 h 209"/>
              <a:gd name="T62" fmla="*/ 76 w 220"/>
              <a:gd name="T63" fmla="*/ 132 h 209"/>
              <a:gd name="T64" fmla="*/ 76 w 220"/>
              <a:gd name="T65" fmla="*/ 110 h 209"/>
              <a:gd name="T66" fmla="*/ 76 w 220"/>
              <a:gd name="T67" fmla="*/ 91 h 209"/>
              <a:gd name="T68" fmla="*/ 76 w 220"/>
              <a:gd name="T69" fmla="*/ 76 h 209"/>
              <a:gd name="T70" fmla="*/ 76 w 220"/>
              <a:gd name="T71" fmla="*/ 68 h 209"/>
              <a:gd name="T72" fmla="*/ 123 w 220"/>
              <a:gd name="T73" fmla="*/ 68 h 209"/>
              <a:gd name="T74" fmla="*/ 123 w 220"/>
              <a:gd name="T75" fmla="*/ 87 h 209"/>
              <a:gd name="T76" fmla="*/ 123 w 220"/>
              <a:gd name="T77" fmla="*/ 89 h 209"/>
              <a:gd name="T78" fmla="*/ 123 w 220"/>
              <a:gd name="T79" fmla="*/ 89 h 209"/>
              <a:gd name="T80" fmla="*/ 123 w 220"/>
              <a:gd name="T81" fmla="*/ 87 h 209"/>
              <a:gd name="T82" fmla="*/ 128 w 220"/>
              <a:gd name="T83" fmla="*/ 79 h 209"/>
              <a:gd name="T84" fmla="*/ 137 w 220"/>
              <a:gd name="T85" fmla="*/ 73 h 209"/>
              <a:gd name="T86" fmla="*/ 149 w 220"/>
              <a:gd name="T87" fmla="*/ 66 h 209"/>
              <a:gd name="T88" fmla="*/ 165 w 220"/>
              <a:gd name="T89" fmla="*/ 64 h 209"/>
              <a:gd name="T90" fmla="*/ 26 w 220"/>
              <a:gd name="T91" fmla="*/ 0 h 209"/>
              <a:gd name="T92" fmla="*/ 38 w 220"/>
              <a:gd name="T93" fmla="*/ 1 h 209"/>
              <a:gd name="T94" fmla="*/ 46 w 220"/>
              <a:gd name="T95" fmla="*/ 6 h 209"/>
              <a:gd name="T96" fmla="*/ 51 w 220"/>
              <a:gd name="T97" fmla="*/ 14 h 209"/>
              <a:gd name="T98" fmla="*/ 52 w 220"/>
              <a:gd name="T99" fmla="*/ 23 h 209"/>
              <a:gd name="T100" fmla="*/ 51 w 220"/>
              <a:gd name="T101" fmla="*/ 34 h 209"/>
              <a:gd name="T102" fmla="*/ 46 w 220"/>
              <a:gd name="T103" fmla="*/ 41 h 209"/>
              <a:gd name="T104" fmla="*/ 38 w 220"/>
              <a:gd name="T105" fmla="*/ 47 h 209"/>
              <a:gd name="T106" fmla="*/ 26 w 220"/>
              <a:gd name="T107" fmla="*/ 48 h 209"/>
              <a:gd name="T108" fmla="*/ 26 w 220"/>
              <a:gd name="T109" fmla="*/ 48 h 209"/>
              <a:gd name="T110" fmla="*/ 15 w 220"/>
              <a:gd name="T111" fmla="*/ 47 h 209"/>
              <a:gd name="T112" fmla="*/ 6 w 220"/>
              <a:gd name="T113" fmla="*/ 41 h 209"/>
              <a:gd name="T114" fmla="*/ 1 w 220"/>
              <a:gd name="T115" fmla="*/ 34 h 209"/>
              <a:gd name="T116" fmla="*/ 0 w 220"/>
              <a:gd name="T117" fmla="*/ 23 h 209"/>
              <a:gd name="T118" fmla="*/ 1 w 220"/>
              <a:gd name="T119" fmla="*/ 14 h 209"/>
              <a:gd name="T120" fmla="*/ 8 w 220"/>
              <a:gd name="T121" fmla="*/ 6 h 209"/>
              <a:gd name="T122" fmla="*/ 15 w 220"/>
              <a:gd name="T123" fmla="*/ 1 h 209"/>
              <a:gd name="T124" fmla="*/ 26 w 220"/>
              <a:gd name="T125" fmla="*/ 0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0" h="209">
                <a:moveTo>
                  <a:pt x="2" y="68"/>
                </a:moveTo>
                <a:lnTo>
                  <a:pt x="49" y="68"/>
                </a:lnTo>
                <a:lnTo>
                  <a:pt x="49" y="209"/>
                </a:lnTo>
                <a:lnTo>
                  <a:pt x="2" y="209"/>
                </a:lnTo>
                <a:lnTo>
                  <a:pt x="2" y="68"/>
                </a:lnTo>
                <a:close/>
                <a:moveTo>
                  <a:pt x="165" y="64"/>
                </a:moveTo>
                <a:lnTo>
                  <a:pt x="180" y="66"/>
                </a:lnTo>
                <a:lnTo>
                  <a:pt x="193" y="72"/>
                </a:lnTo>
                <a:lnTo>
                  <a:pt x="204" y="79"/>
                </a:lnTo>
                <a:lnTo>
                  <a:pt x="212" y="93"/>
                </a:lnTo>
                <a:lnTo>
                  <a:pt x="217" y="108"/>
                </a:lnTo>
                <a:lnTo>
                  <a:pt x="220" y="128"/>
                </a:lnTo>
                <a:lnTo>
                  <a:pt x="220" y="209"/>
                </a:lnTo>
                <a:lnTo>
                  <a:pt x="173" y="209"/>
                </a:lnTo>
                <a:lnTo>
                  <a:pt x="173" y="133"/>
                </a:lnTo>
                <a:lnTo>
                  <a:pt x="171" y="120"/>
                </a:lnTo>
                <a:lnTo>
                  <a:pt x="167" y="111"/>
                </a:lnTo>
                <a:lnTo>
                  <a:pt x="159" y="104"/>
                </a:lnTo>
                <a:lnTo>
                  <a:pt x="149" y="102"/>
                </a:lnTo>
                <a:lnTo>
                  <a:pt x="137" y="104"/>
                </a:lnTo>
                <a:lnTo>
                  <a:pt x="129" y="111"/>
                </a:lnTo>
                <a:lnTo>
                  <a:pt x="124" y="119"/>
                </a:lnTo>
                <a:lnTo>
                  <a:pt x="123" y="121"/>
                </a:lnTo>
                <a:lnTo>
                  <a:pt x="123" y="125"/>
                </a:lnTo>
                <a:lnTo>
                  <a:pt x="123" y="130"/>
                </a:lnTo>
                <a:lnTo>
                  <a:pt x="123" y="209"/>
                </a:lnTo>
                <a:lnTo>
                  <a:pt x="76" y="209"/>
                </a:lnTo>
                <a:lnTo>
                  <a:pt x="76" y="205"/>
                </a:lnTo>
                <a:lnTo>
                  <a:pt x="76" y="193"/>
                </a:lnTo>
                <a:lnTo>
                  <a:pt x="76" y="175"/>
                </a:lnTo>
                <a:lnTo>
                  <a:pt x="76" y="154"/>
                </a:lnTo>
                <a:lnTo>
                  <a:pt x="76" y="132"/>
                </a:lnTo>
                <a:lnTo>
                  <a:pt x="76" y="110"/>
                </a:lnTo>
                <a:lnTo>
                  <a:pt x="76" y="91"/>
                </a:lnTo>
                <a:lnTo>
                  <a:pt x="76" y="76"/>
                </a:lnTo>
                <a:lnTo>
                  <a:pt x="76" y="68"/>
                </a:lnTo>
                <a:lnTo>
                  <a:pt x="123" y="68"/>
                </a:lnTo>
                <a:lnTo>
                  <a:pt x="123" y="87"/>
                </a:lnTo>
                <a:lnTo>
                  <a:pt x="123" y="89"/>
                </a:lnTo>
                <a:lnTo>
                  <a:pt x="123" y="89"/>
                </a:lnTo>
                <a:lnTo>
                  <a:pt x="123" y="87"/>
                </a:lnTo>
                <a:lnTo>
                  <a:pt x="128" y="79"/>
                </a:lnTo>
                <a:lnTo>
                  <a:pt x="137" y="73"/>
                </a:lnTo>
                <a:lnTo>
                  <a:pt x="149" y="66"/>
                </a:lnTo>
                <a:lnTo>
                  <a:pt x="165" y="64"/>
                </a:lnTo>
                <a:close/>
                <a:moveTo>
                  <a:pt x="26" y="0"/>
                </a:moveTo>
                <a:lnTo>
                  <a:pt x="38" y="1"/>
                </a:lnTo>
                <a:lnTo>
                  <a:pt x="46" y="6"/>
                </a:lnTo>
                <a:lnTo>
                  <a:pt x="51" y="14"/>
                </a:lnTo>
                <a:lnTo>
                  <a:pt x="52" y="23"/>
                </a:lnTo>
                <a:lnTo>
                  <a:pt x="51" y="34"/>
                </a:lnTo>
                <a:lnTo>
                  <a:pt x="46" y="41"/>
                </a:lnTo>
                <a:lnTo>
                  <a:pt x="38" y="47"/>
                </a:lnTo>
                <a:lnTo>
                  <a:pt x="26" y="48"/>
                </a:lnTo>
                <a:lnTo>
                  <a:pt x="26" y="48"/>
                </a:lnTo>
                <a:lnTo>
                  <a:pt x="15" y="47"/>
                </a:lnTo>
                <a:lnTo>
                  <a:pt x="6" y="41"/>
                </a:lnTo>
                <a:lnTo>
                  <a:pt x="1" y="34"/>
                </a:lnTo>
                <a:lnTo>
                  <a:pt x="0" y="23"/>
                </a:lnTo>
                <a:lnTo>
                  <a:pt x="1" y="14"/>
                </a:lnTo>
                <a:lnTo>
                  <a:pt x="8" y="6"/>
                </a:lnTo>
                <a:lnTo>
                  <a:pt x="15" y="1"/>
                </a:lnTo>
                <a:lnTo>
                  <a:pt x="26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platzhalter 8">
            <a:extLst>
              <a:ext uri="{FF2B5EF4-FFF2-40B4-BE49-F238E27FC236}">
                <a16:creationId xmlns:a16="http://schemas.microsoft.com/office/drawing/2014/main" id="{9F59E6C8-90CC-4100-9C4F-50D37616D9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143" y="5401941"/>
            <a:ext cx="4936858" cy="3847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de-DE" sz="2500" cap="all" dirty="0" smtClean="0">
                <a:solidFill>
                  <a:schemeClr val="accent3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First Name last name</a:t>
            </a:r>
          </a:p>
        </p:txBody>
      </p:sp>
      <p:sp>
        <p:nvSpPr>
          <p:cNvPr id="31" name="Textplatzhalter 8">
            <a:extLst>
              <a:ext uri="{FF2B5EF4-FFF2-40B4-BE49-F238E27FC236}">
                <a16:creationId xmlns:a16="http://schemas.microsoft.com/office/drawing/2014/main" id="{51445F88-9E0B-4983-A7C5-30F901054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1143" y="6234720"/>
            <a:ext cx="4506453" cy="21544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lang="de-DE" sz="1400" b="1" cap="none" baseline="0" dirty="0" smtClean="0">
                <a:solidFill>
                  <a:schemeClr val="accent5"/>
                </a:solidFill>
                <a:latin typeface="+mn-lt"/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Email address</a:t>
            </a:r>
          </a:p>
        </p:txBody>
      </p:sp>
      <p:sp>
        <p:nvSpPr>
          <p:cNvPr id="34" name="Textplatzhalter 8">
            <a:extLst>
              <a:ext uri="{FF2B5EF4-FFF2-40B4-BE49-F238E27FC236}">
                <a16:creationId xmlns:a16="http://schemas.microsoft.com/office/drawing/2014/main" id="{EE2D733A-655C-4D01-9C92-CB54047CE8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4873" y="6234720"/>
            <a:ext cx="2787179" cy="215443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lang="de-DE" sz="1400" b="1" cap="none" baseline="0" dirty="0" smtClean="0">
                <a:solidFill>
                  <a:schemeClr val="accent5"/>
                </a:solidFill>
                <a:latin typeface="+mn-lt"/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info@itk-engineering.de</a:t>
            </a:r>
          </a:p>
        </p:txBody>
      </p:sp>
      <p:sp>
        <p:nvSpPr>
          <p:cNvPr id="37" name="Textplatzhalter 8">
            <a:extLst>
              <a:ext uri="{FF2B5EF4-FFF2-40B4-BE49-F238E27FC236}">
                <a16:creationId xmlns:a16="http://schemas.microsoft.com/office/drawing/2014/main" id="{674DB9F4-1F83-4E95-844D-06B1CDA16D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19621" y="5980804"/>
            <a:ext cx="2215152" cy="46935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spcAft>
                <a:spcPts val="300"/>
              </a:spcAft>
              <a:buNone/>
              <a:tabLst/>
              <a:defRPr lang="de-DE" sz="1400" b="1" cap="none" baseline="0" dirty="0" smtClean="0">
                <a:solidFill>
                  <a:schemeClr val="accent5"/>
                </a:solidFill>
                <a:latin typeface="+mn-lt"/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/>
              <a:t>www.itk-engineering.de</a:t>
            </a:r>
          </a:p>
          <a:p>
            <a:pPr marL="285750" lvl="0" indent="-285750" defTabSz="914400" fontAlgn="auto" latinLnBrk="0">
              <a:buClrTx/>
              <a:buSzTx/>
            </a:pPr>
            <a:r>
              <a:rPr lang="en-GB" noProof="0"/>
              <a:t>www.itk-karriere.de</a:t>
            </a:r>
          </a:p>
        </p:txBody>
      </p:sp>
      <p:sp>
        <p:nvSpPr>
          <p:cNvPr id="43" name="Textplatzhalter 32">
            <a:extLst>
              <a:ext uri="{FF2B5EF4-FFF2-40B4-BE49-F238E27FC236}">
                <a16:creationId xmlns:a16="http://schemas.microsoft.com/office/drawing/2014/main" id="{81C9C7D2-9FF2-49C7-8986-CA56E46A3C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039611"/>
            <a:ext cx="12200021" cy="1119600"/>
          </a:xfrm>
          <a:prstGeom prst="rect">
            <a:avLst/>
          </a:prstGeom>
          <a:solidFill>
            <a:srgbClr val="A4ADBB">
              <a:alpha val="89804"/>
            </a:srgbClr>
          </a:solidFill>
          <a:ln>
            <a:noFill/>
          </a:ln>
        </p:spPr>
        <p:txBody>
          <a:bodyPr vert="horz" wrap="square" lIns="180000" tIns="0" rIns="180000" bIns="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buNone/>
              <a:defRPr lang="de-DE" sz="3600" b="1" cap="all" baseline="0" dirty="0" smtClean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pPr marL="0" lvl="0" indent="0" defTabSz="914400" latinLnBrk="0">
              <a:spcBef>
                <a:spcPct val="0"/>
              </a:spcBef>
            </a:pPr>
            <a:r>
              <a:rPr lang="en-GB" noProof="0" dirty="0"/>
              <a:t>Edit Text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BC4C782-BC2E-5B24-6789-1661C518DA32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1B32BD99-83AE-0C7F-49D3-7E22BA05F233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485F6A74-9CA9-B3C1-DEC8-F5F08FE5C82C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C7CE7C2-4843-FCA2-A083-05C1437040DC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4243A7DD-4AB4-CA2D-63C8-86DFEE38EBCA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F451F4E4-5660-D437-349F-9B1059504D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471685A-4917-0CC2-FFD0-64106E2008C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497DE32D-27EC-3044-793C-2EAD535B1255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C380B37-E7BC-73E2-A268-F0D4667F118D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9DC9EFE9-46F2-E74D-D4A3-C57DF5260BC9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4AF86A3D-FC0D-9406-8611-C607B483EDC2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CFF4929A-3A34-6A1A-AA8F-2D877C474A67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8DD8501D-9747-AECB-DFC7-0390333533E8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987D6445-4075-1F55-800D-623D47B767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18293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ndividual"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">
            <a:extLst>
              <a:ext uri="{FF2B5EF4-FFF2-40B4-BE49-F238E27FC236}">
                <a16:creationId xmlns:a16="http://schemas.microsoft.com/office/drawing/2014/main" id="{8C138457-D586-4626-A86C-FF4389D424CA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0" y="0"/>
            <a:ext cx="12192000" cy="5196680"/>
          </a:xfrm>
          <a:prstGeom prst="rect">
            <a:avLst/>
          </a:prstGeom>
        </p:spPr>
        <p:txBody>
          <a:bodyPr lIns="144000" tIns="108000" anchor="ctr">
            <a:noAutofit/>
          </a:bodyPr>
          <a:lstStyle>
            <a:lvl1pPr marL="0" indent="0" algn="ctr">
              <a:buNone/>
              <a:defRPr sz="1400" cap="none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Add image by clicking on icon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43BC12-80F9-4349-8585-0FBCDF3D74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077080"/>
            <a:ext cx="12192000" cy="1119600"/>
          </a:xfrm>
          <a:prstGeom prst="rect">
            <a:avLst/>
          </a:prstGeom>
          <a:solidFill>
            <a:srgbClr val="A4ADBB">
              <a:alpha val="89804"/>
            </a:srgbClr>
          </a:solidFill>
          <a:ln>
            <a:noFill/>
          </a:ln>
        </p:spPr>
        <p:txBody>
          <a:bodyPr vert="horz" wrap="square" lIns="180000" tIns="72000" rIns="18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de-DE" sz="3600" b="1" cap="all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en-GB" dirty="0"/>
            </a:lvl5pPr>
          </a:lstStyle>
          <a:p>
            <a:pPr marL="285750" lvl="0" indent="-285750" algn="ctr" defTabSz="914400" latinLnBrk="0">
              <a:spcBef>
                <a:spcPct val="0"/>
              </a:spcBef>
            </a:pPr>
            <a:r>
              <a:rPr lang="en-GB" noProof="0" dirty="0"/>
              <a:t>Edit Title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626A85D-8444-4ADD-9FF6-8A9EB743E1D4}"/>
              </a:ext>
            </a:extLst>
          </p:cNvPr>
          <p:cNvSpPr/>
          <p:nvPr userDrawn="1"/>
        </p:nvSpPr>
        <p:spPr>
          <a:xfrm>
            <a:off x="0" y="6714709"/>
            <a:ext cx="1220400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3A17A9F-78ED-41C1-AE2B-47292066F2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7872" y="5388548"/>
            <a:ext cx="1090734" cy="944747"/>
          </a:xfrm>
          <a:prstGeom prst="rect">
            <a:avLst/>
          </a:prstGeom>
        </p:spPr>
      </p:pic>
      <p:sp>
        <p:nvSpPr>
          <p:cNvPr id="6" name="Textplatzhalter 8">
            <a:extLst>
              <a:ext uri="{FF2B5EF4-FFF2-40B4-BE49-F238E27FC236}">
                <a16:creationId xmlns:a16="http://schemas.microsoft.com/office/drawing/2014/main" id="{BADCB849-AA2B-4BE0-AB89-743F075BD5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4702630"/>
            <a:ext cx="11522075" cy="384721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lang="de-DE" sz="2500" cap="all" dirty="0" smtClean="0">
                <a:solidFill>
                  <a:schemeClr val="bg1"/>
                </a:solidFill>
              </a:defRPr>
            </a:lvl1pPr>
            <a:lvl2pPr>
              <a:defRPr lang="de-DE" sz="1800" b="1" dirty="0" smtClean="0">
                <a:solidFill>
                  <a:schemeClr val="accent5"/>
                </a:solidFill>
              </a:defRPr>
            </a:lvl2pPr>
            <a:lvl3pPr>
              <a:defRPr lang="de-DE" sz="1800" dirty="0" smtClean="0">
                <a:solidFill>
                  <a:schemeClr val="accent5"/>
                </a:solidFill>
              </a:defRPr>
            </a:lvl3pPr>
            <a:lvl4pPr>
              <a:defRPr lang="de-DE" sz="1800" dirty="0" smtClean="0">
                <a:solidFill>
                  <a:srgbClr val="5B686F"/>
                </a:solidFill>
              </a:defRPr>
            </a:lvl4pPr>
            <a:lvl5pPr>
              <a:defRPr lang="en-GB" sz="1800" dirty="0">
                <a:solidFill>
                  <a:schemeClr val="accent5"/>
                </a:solidFill>
              </a:defRPr>
            </a:lvl5pPr>
          </a:lstStyle>
          <a:p>
            <a:pPr marL="285750" lvl="0" indent="-285750" defTabSz="914400" fontAlgn="auto" latinLnBrk="0">
              <a:buClrTx/>
              <a:buSzTx/>
            </a:pPr>
            <a:r>
              <a:rPr lang="en-GB" noProof="0" dirty="0"/>
              <a:t>Edit Subtitle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2DE01C22-66F0-4A53-A3AF-2F45671D313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09383" y="6159837"/>
            <a:ext cx="1889271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© ITK Engineering GmbH |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8F44C65-F1BE-470D-A9E6-1398F3144D9C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8838556" y="6164621"/>
            <a:ext cx="821837" cy="17988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de-DE" dirty="0"/>
              <a:t>06/02/2023</a:t>
            </a:r>
            <a:endParaRPr lang="en-GB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AFE4E1-85E9-4CB3-8F75-7AB35253926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9796887" y="6159836"/>
            <a:ext cx="556789" cy="16285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A90F3B40-FF22-41EB-8EFF-08B60D4932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19639" y="6138022"/>
            <a:ext cx="129174" cy="184666"/>
          </a:xfrm>
          <a:prstGeom prst="rect">
            <a:avLst/>
          </a:prstGeom>
        </p:spPr>
        <p:txBody>
          <a:bodyPr vert="horz" wrap="non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sz="1200" dirty="0"/>
              <a:t>|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843602-3B45-DEFE-0596-99BE3FB2B896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3C90D0CC-F155-F00C-BF0E-09D244A5E1C0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098ACAC-352F-2F10-4D6D-D74882D847AF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50B5FCBF-5226-2A35-EC46-38F94E9E3890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48C72C9-3DAE-6F62-B14B-4A122A3C0539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F5F53080-0FBA-3FB1-CA1D-FF46351E1B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A14EF03C-0553-1ED5-8B6F-5F4EBB0735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D3BA2331-0A18-9DF6-99FE-D0875BB276B8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3DA30072-5D28-08A0-863C-76EEFD312B8C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F9848ACF-7420-6355-6955-28877A50FF12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9DB2D10-FF1B-80A0-831C-E2BC2D2BF957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10FDD6A5-0D03-4E5C-2C17-86626477847E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366DACF-1C5F-E72B-0273-89405C318AA8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0890C7E-2B00-2797-7158-D3C4CD0824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53474D-0B5A-DEE7-D116-2D96C6E0AA2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85CB0C-7E65-42FF-89F8-684B6E265D40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7" name="Picture 1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017E896-02C2-DD25-A738-418B97C693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93" y="5294445"/>
            <a:ext cx="1889271" cy="1418044"/>
          </a:xfrm>
          <a:prstGeom prst="rect">
            <a:avLst/>
          </a:prstGeom>
        </p:spPr>
      </p:pic>
      <p:pic>
        <p:nvPicPr>
          <p:cNvPr id="19" name="Picture 18" descr="A space shuttle on a ramp&#10;&#10;Description automatically generated with low confidence">
            <a:extLst>
              <a:ext uri="{FF2B5EF4-FFF2-40B4-BE49-F238E27FC236}">
                <a16:creationId xmlns:a16="http://schemas.microsoft.com/office/drawing/2014/main" id="{593CC73E-26AD-D622-8C45-27D5336DC4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5625134"/>
            <a:ext cx="1279585" cy="7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6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DE67D53-1545-4C58-87D7-605F6D0A80A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288473"/>
            <a:ext cx="11499850" cy="4935538"/>
          </a:xfrm>
        </p:spPr>
        <p:txBody>
          <a:bodyPr/>
          <a:lstStyle/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F6523CF3-ABE3-4000-A81C-47934C0C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B291D-C345-4054-AE86-600935DB9E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7CD932-17AE-4EA6-A816-7B518AA7CE5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547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819C5350-C30A-4FFF-B950-DE181B44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0" y="1260875"/>
            <a:ext cx="11525747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9" name="Inhaltsplatzhalter 6">
            <a:extLst>
              <a:ext uri="{FF2B5EF4-FFF2-40B4-BE49-F238E27FC236}">
                <a16:creationId xmlns:a16="http://schemas.microsoft.com/office/drawing/2014/main" id="{191D25D3-B68C-46D6-A59B-F2080837312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4963" y="1929921"/>
            <a:ext cx="11499850" cy="4294090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40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4D627702-5B1D-4910-A956-AD47B4D34D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291" y="1283877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53287659-C85B-4445-9982-F0F873C4C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7788" y="1283877"/>
            <a:ext cx="5427662" cy="1200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3F98C5B1-CCC8-4EB8-9480-82E016C974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5580646"/>
            <a:ext cx="5762624" cy="404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360000" tIns="54000" rIns="108000" bIns="72000" rtlCol="0" anchor="b">
            <a:spAutoFit/>
          </a:bodyPr>
          <a:lstStyle>
            <a:lvl1pPr marL="0" indent="0">
              <a:buNone/>
              <a:defRPr lang="de-DE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33B855AF-C36E-459F-A846-1BFB2DEC7C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29376" y="5580645"/>
            <a:ext cx="5762624" cy="40422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360000" tIns="54000" rIns="108000" bIns="72000" rtlCol="0" anchor="b">
            <a:spAutoFit/>
          </a:bodyPr>
          <a:lstStyle>
            <a:lvl1pPr marL="0" indent="0">
              <a:buNone/>
              <a:defRPr lang="de-DE" sz="1800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8485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 +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CFB4C-C5DD-48B7-939F-8C6FFA30F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6E2BF32E-21D4-4C47-9069-C2EB20035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597508-73A3-4671-A2CB-B3CEC3657B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3BAFBC-FE31-4DD0-AFB4-EB4B4E19FF1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819C5350-C30A-4FFF-B950-DE181B444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1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E0E7328A-599C-4626-BB9C-3F67520857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290" y="1929921"/>
            <a:ext cx="54276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EA414CB-5C38-4AD9-AAAA-B6015D92F1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33047" y="1260875"/>
            <a:ext cx="5427662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8C3C49B4-F4C8-4119-90E2-B3ECC03C49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33046" y="1929921"/>
            <a:ext cx="5427663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de-DE" altLang="de-DE" sz="1800" b="0" kern="1200" cap="none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7BB9AFED-88E7-42FA-BB61-3FC3352EE8D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672" y="5570976"/>
            <a:ext cx="5758953" cy="42240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0" tIns="72000" rIns="18000" bIns="72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text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6EBA9EFA-2D6D-43CC-AC19-9A56CAF6B6A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429376" y="5562470"/>
            <a:ext cx="5762624" cy="42240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="horz" wrap="square" lIns="360000" tIns="72000" rIns="18000" bIns="72000" rtlCol="0">
            <a:spAutoFit/>
          </a:bodyPr>
          <a:lstStyle>
            <a:lvl1pPr marL="0" indent="0">
              <a:buNone/>
              <a:defRPr lang="de-DE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70430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F6523CF3-ABE3-4000-A81C-47934C0C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B291D-C345-4054-AE86-600935DB9E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A10E87-4523-45E8-8FE8-30EFE6C059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73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DC4B8-3FC8-4CAE-B28D-6084776F80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Edit Title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F6523CF3-ABE3-4000-A81C-47934C0CE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497495" y="6479979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DB291D-C345-4054-AE86-600935DB9E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142457" y="6479981"/>
            <a:ext cx="1294556" cy="123111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A10E87-4523-45E8-8FE8-30EFE6C059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636219" y="6477357"/>
            <a:ext cx="198772" cy="123111"/>
          </a:xfrm>
          <a:prstGeom prst="rect">
            <a:avLst/>
          </a:prstGeom>
        </p:spPr>
        <p:txBody>
          <a:bodyPr/>
          <a:lstStyle/>
          <a:p>
            <a:pPr algn="r"/>
            <a:fld id="{E385CB0C-7E65-42FF-89F8-684B6E265D40}" type="slidenum">
              <a:rPr lang="de-DE" smtClean="0"/>
              <a:pPr algn="r"/>
              <a:t>‹#›</a:t>
            </a:fld>
            <a:endParaRPr lang="de-DE" dirty="0"/>
          </a:p>
        </p:txBody>
      </p:sp>
      <p:sp>
        <p:nvSpPr>
          <p:cNvPr id="7" name="Textplatzhalter 16">
            <a:extLst>
              <a:ext uri="{FF2B5EF4-FFF2-40B4-BE49-F238E27FC236}">
                <a16:creationId xmlns:a16="http://schemas.microsoft.com/office/drawing/2014/main" id="{AACC431A-F488-481A-BB5E-93500ED2B2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90" y="1260875"/>
            <a:ext cx="11525747" cy="4574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108000" bIns="72000" rtlCol="0" anchor="t">
            <a:spAutoFit/>
          </a:bodyPr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  <a:defRPr lang="de-DE" altLang="de-DE" sz="2500" b="0" kern="1200" cap="all" baseline="0" dirty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GB" noProof="0" dirty="0"/>
              <a:t>Edit </a:t>
            </a:r>
            <a:r>
              <a:rPr lang="en-GB" noProof="0" dirty="0" err="1"/>
              <a:t>subheadline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032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2">
            <a:extLst>
              <a:ext uri="{FF2B5EF4-FFF2-40B4-BE49-F238E27FC236}">
                <a16:creationId xmlns:a16="http://schemas.microsoft.com/office/drawing/2014/main" id="{5C0DFDC0-51D1-4741-8F23-FAD7AE86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/>
              <a:t>Edit Title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32FFA17E-A51F-41C2-A956-DD93A27985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35104" y="6462508"/>
            <a:ext cx="2037528" cy="123111"/>
          </a:xfrm>
          <a:prstGeom prst="rect">
            <a:avLst/>
          </a:prstGeom>
        </p:spPr>
        <p:txBody>
          <a:bodyPr vert="horz" wrap="square" lIns="0" tIns="0" rIns="91412" bIns="0" rtlCol="0" anchor="ctr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accent6"/>
                </a:solidFill>
              </a:defRPr>
            </a:lvl1pPr>
          </a:lstStyle>
          <a:p>
            <a:pPr lvl="0" defTabSz="1774825"/>
            <a:r>
              <a:rPr lang="de-DE" dirty="0"/>
              <a:t>© ITK Engineering GmbH |	|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B7C6482-B023-4F5F-ACDA-D9897F87066F}"/>
              </a:ext>
            </a:extLst>
          </p:cNvPr>
          <p:cNvSpPr/>
          <p:nvPr userDrawn="1"/>
        </p:nvSpPr>
        <p:spPr>
          <a:xfrm>
            <a:off x="2556800" y="6676276"/>
            <a:ext cx="8320750" cy="766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7208428-9209-456A-823F-9BB962ED4C5E}"/>
              </a:ext>
            </a:extLst>
          </p:cNvPr>
          <p:cNvSpPr/>
          <p:nvPr userDrawn="1"/>
        </p:nvSpPr>
        <p:spPr>
          <a:xfrm>
            <a:off x="11500691" y="6660751"/>
            <a:ext cx="678769" cy="752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5019E-1BB0-4BC0-ADCD-804EBFAE11A8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905998" y="6259060"/>
            <a:ext cx="566245" cy="490457"/>
          </a:xfrm>
          <a:prstGeom prst="rect">
            <a:avLst/>
          </a:prstGeom>
        </p:spPr>
      </p:pic>
      <p:sp>
        <p:nvSpPr>
          <p:cNvPr id="38" name="Datumsplatzhalter 3">
            <a:extLst>
              <a:ext uri="{FF2B5EF4-FFF2-40B4-BE49-F238E27FC236}">
                <a16:creationId xmlns:a16="http://schemas.microsoft.com/office/drawing/2014/main" id="{D938ACB3-BB34-4036-9454-26EB44CBC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6614886" y="6468630"/>
            <a:ext cx="570240" cy="123111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>
              <a:defRPr lang="de-DE" sz="800" dirty="0">
                <a:solidFill>
                  <a:schemeClr val="accent6"/>
                </a:solidFill>
              </a:defRPr>
            </a:lvl1pPr>
          </a:lstStyle>
          <a:p>
            <a:r>
              <a:rPr lang="de-DE" noProof="0" dirty="0"/>
              <a:t>03//2023</a:t>
            </a:r>
            <a:endParaRPr lang="en-GB" noProof="0" dirty="0"/>
          </a:p>
        </p:txBody>
      </p:sp>
      <p:sp>
        <p:nvSpPr>
          <p:cNvPr id="39" name="Fußzeilenplatzhalter 4">
            <a:extLst>
              <a:ext uri="{FF2B5EF4-FFF2-40B4-BE49-F238E27FC236}">
                <a16:creationId xmlns:a16="http://schemas.microsoft.com/office/drawing/2014/main" id="{129F85E9-4ED1-4780-86A5-A2D4BE4A0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9975" y="6471344"/>
            <a:ext cx="421194" cy="11427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lang="de-DE" sz="800" smtClean="0">
                <a:solidFill>
                  <a:schemeClr val="accent6"/>
                </a:solidFill>
              </a:defRPr>
            </a:lvl1pPr>
          </a:lstStyle>
          <a:p>
            <a:r>
              <a:rPr lang="en-GB" noProof="0"/>
              <a:t>internal</a:t>
            </a:r>
          </a:p>
        </p:txBody>
      </p:sp>
      <p:sp>
        <p:nvSpPr>
          <p:cNvPr id="41" name="Foliennummernplatzhalter 5">
            <a:extLst>
              <a:ext uri="{FF2B5EF4-FFF2-40B4-BE49-F238E27FC236}">
                <a16:creationId xmlns:a16="http://schemas.microsoft.com/office/drawing/2014/main" id="{75D12E56-F3B9-442D-A4A5-95C56A151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90215" y="6479352"/>
            <a:ext cx="198772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de-DE" sz="800" smtClean="0">
                <a:solidFill>
                  <a:schemeClr val="accent6"/>
                </a:solidFill>
              </a:defRPr>
            </a:lvl1pPr>
          </a:lstStyle>
          <a:p>
            <a:fld id="{E385CB0C-7E65-42FF-89F8-684B6E265D4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F4A6A0-DD63-4FAA-84D6-DA49B8348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281804"/>
            <a:ext cx="11439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8E4FAF1-A8A4-1019-2817-671B6184EBB9}"/>
              </a:ext>
            </a:extLst>
          </p:cNvPr>
          <p:cNvSpPr txBox="1"/>
          <p:nvPr userDrawn="1"/>
        </p:nvSpPr>
        <p:spPr>
          <a:xfrm>
            <a:off x="8381145" y="6422871"/>
            <a:ext cx="231968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Clr>
                <a:schemeClr val="accent6"/>
              </a:buClr>
              <a:buSzPct val="130000"/>
              <a:buFont typeface="Segoe UI" panose="020B0502040204020203" pitchFamily="34" charset="0"/>
              <a:buNone/>
            </a:pPr>
            <a:r>
              <a:rPr lang="de-DE" sz="1200" kern="1200" dirty="0">
                <a:solidFill>
                  <a:schemeClr val="accent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ITK. </a:t>
            </a:r>
            <a:r>
              <a:rPr lang="de-DE" sz="12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The Art </a:t>
            </a:r>
            <a:r>
              <a:rPr lang="de-DE" sz="1200" kern="1200" dirty="0" err="1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of</a:t>
            </a:r>
            <a:r>
              <a:rPr lang="de-DE" sz="1200" kern="1200" dirty="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Digital Engineering.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120D6BB-DA7A-438E-D8CC-A169180E3379}"/>
              </a:ext>
            </a:extLst>
          </p:cNvPr>
          <p:cNvGrpSpPr/>
          <p:nvPr userDrawn="1"/>
        </p:nvGrpSpPr>
        <p:grpSpPr>
          <a:xfrm>
            <a:off x="9660393" y="0"/>
            <a:ext cx="2531607" cy="1073662"/>
            <a:chOff x="9660393" y="0"/>
            <a:chExt cx="2531607" cy="1073662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59A1120-E1E2-3F7D-18A7-DDA7D7350AE2}"/>
                </a:ext>
              </a:extLst>
            </p:cNvPr>
            <p:cNvGrpSpPr/>
            <p:nvPr userDrawn="1"/>
          </p:nvGrpSpPr>
          <p:grpSpPr>
            <a:xfrm>
              <a:off x="9660393" y="233362"/>
              <a:ext cx="783772" cy="318408"/>
              <a:chOff x="9706113" y="271462"/>
              <a:chExt cx="783772" cy="318408"/>
            </a:xfrm>
          </p:grpSpPr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E7F5724F-5A65-EFD6-937C-13CF6C865308}"/>
                  </a:ext>
                </a:extLst>
              </p:cNvPr>
              <p:cNvSpPr/>
              <p:nvPr userDrawn="1"/>
            </p:nvSpPr>
            <p:spPr>
              <a:xfrm>
                <a:off x="9706113" y="271462"/>
                <a:ext cx="783772" cy="302079"/>
              </a:xfrm>
              <a:custGeom>
                <a:avLst/>
                <a:gdLst>
                  <a:gd name="connsiteX0" fmla="*/ 0 w 783772"/>
                  <a:gd name="connsiteY0" fmla="*/ 0 h 302079"/>
                  <a:gd name="connsiteX1" fmla="*/ 481693 w 783772"/>
                  <a:gd name="connsiteY1" fmla="*/ 0 h 302079"/>
                  <a:gd name="connsiteX2" fmla="*/ 783772 w 783772"/>
                  <a:gd name="connsiteY2" fmla="*/ 302079 h 30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83772" h="302079">
                    <a:moveTo>
                      <a:pt x="0" y="0"/>
                    </a:moveTo>
                    <a:lnTo>
                      <a:pt x="481693" y="0"/>
                    </a:lnTo>
                    <a:lnTo>
                      <a:pt x="783772" y="30207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539B757-7883-CCDD-5D4A-5F75DDE8F2A3}"/>
                  </a:ext>
                </a:extLst>
              </p:cNvPr>
              <p:cNvSpPr/>
              <p:nvPr userDrawn="1"/>
            </p:nvSpPr>
            <p:spPr>
              <a:xfrm>
                <a:off x="9823135" y="423862"/>
                <a:ext cx="449036" cy="166008"/>
              </a:xfrm>
              <a:custGeom>
                <a:avLst/>
                <a:gdLst>
                  <a:gd name="connsiteX0" fmla="*/ 0 w 449036"/>
                  <a:gd name="connsiteY0" fmla="*/ 0 h 166008"/>
                  <a:gd name="connsiteX1" fmla="*/ 283028 w 449036"/>
                  <a:gd name="connsiteY1" fmla="*/ 0 h 166008"/>
                  <a:gd name="connsiteX2" fmla="*/ 449036 w 449036"/>
                  <a:gd name="connsiteY2" fmla="*/ 166008 h 166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9036" h="166008">
                    <a:moveTo>
                      <a:pt x="0" y="0"/>
                    </a:moveTo>
                    <a:lnTo>
                      <a:pt x="283028" y="0"/>
                    </a:lnTo>
                    <a:lnTo>
                      <a:pt x="449036" y="166008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D4BA1FB-85F9-B182-DC6F-46746D99DF46}"/>
                </a:ext>
              </a:extLst>
            </p:cNvPr>
            <p:cNvCxnSpPr/>
            <p:nvPr userDrawn="1"/>
          </p:nvCxnSpPr>
          <p:spPr>
            <a:xfrm>
              <a:off x="10199370" y="59055"/>
              <a:ext cx="320040" cy="310515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9F78E1B1-2DD3-F3C7-B473-58DA901365F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87050" y="451757"/>
              <a:ext cx="1504950" cy="681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FEDBB84C-AF4F-B6DA-BCA3-9DE75A33C0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66503" y="317092"/>
              <a:ext cx="1325472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oval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A9EC205F-7D43-A6AE-BC80-78BF09E0B9EF}"/>
                </a:ext>
              </a:extLst>
            </p:cNvPr>
            <p:cNvSpPr/>
            <p:nvPr userDrawn="1"/>
          </p:nvSpPr>
          <p:spPr>
            <a:xfrm>
              <a:off x="10353676" y="4763"/>
              <a:ext cx="642937" cy="176212"/>
            </a:xfrm>
            <a:custGeom>
              <a:avLst/>
              <a:gdLst>
                <a:gd name="connsiteX0" fmla="*/ 642937 w 642937"/>
                <a:gd name="connsiteY0" fmla="*/ 176212 h 176212"/>
                <a:gd name="connsiteX1" fmla="*/ 176212 w 642937"/>
                <a:gd name="connsiteY1" fmla="*/ 176212 h 176212"/>
                <a:gd name="connsiteX2" fmla="*/ 0 w 642937"/>
                <a:gd name="connsiteY2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37" h="176212">
                  <a:moveTo>
                    <a:pt x="642937" y="176212"/>
                  </a:moveTo>
                  <a:lnTo>
                    <a:pt x="176212" y="1762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AA2765B-C491-F8A3-ECEB-0C1E2313E885}"/>
                </a:ext>
              </a:extLst>
            </p:cNvPr>
            <p:cNvCxnSpPr/>
            <p:nvPr userDrawn="1"/>
          </p:nvCxnSpPr>
          <p:spPr>
            <a:xfrm>
              <a:off x="11225213" y="181724"/>
              <a:ext cx="966787" cy="0"/>
            </a:xfrm>
            <a:prstGeom prst="line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FAD78DF7-8672-024C-ADBF-80B0C7F70C8D}"/>
                </a:ext>
              </a:extLst>
            </p:cNvPr>
            <p:cNvSpPr/>
            <p:nvPr userDrawn="1"/>
          </p:nvSpPr>
          <p:spPr>
            <a:xfrm>
              <a:off x="10877550" y="0"/>
              <a:ext cx="923925" cy="57150"/>
            </a:xfrm>
            <a:custGeom>
              <a:avLst/>
              <a:gdLst>
                <a:gd name="connsiteX0" fmla="*/ 0 w 923925"/>
                <a:gd name="connsiteY0" fmla="*/ 57150 h 57150"/>
                <a:gd name="connsiteX1" fmla="*/ 862013 w 923925"/>
                <a:gd name="connsiteY1" fmla="*/ 57150 h 57150"/>
                <a:gd name="connsiteX2" fmla="*/ 923925 w 923925"/>
                <a:gd name="connsiteY2" fmla="*/ 0 h 57150"/>
                <a:gd name="connsiteX3" fmla="*/ 923925 w 923925"/>
                <a:gd name="connsiteY3" fmla="*/ 0 h 57150"/>
                <a:gd name="connsiteX4" fmla="*/ 923925 w 923925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7150">
                  <a:moveTo>
                    <a:pt x="0" y="57150"/>
                  </a:moveTo>
                  <a:lnTo>
                    <a:pt x="862013" y="57150"/>
                  </a:lnTo>
                  <a:lnTo>
                    <a:pt x="923925" y="0"/>
                  </a:lnTo>
                  <a:lnTo>
                    <a:pt x="923925" y="0"/>
                  </a:lnTo>
                  <a:lnTo>
                    <a:pt x="923925" y="0"/>
                  </a:lnTo>
                </a:path>
              </a:pathLst>
            </a:cu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D98E8A8-D45E-B893-21C7-3AE3719865C3}"/>
                </a:ext>
              </a:extLst>
            </p:cNvPr>
            <p:cNvCxnSpPr/>
            <p:nvPr userDrawn="1"/>
          </p:nvCxnSpPr>
          <p:spPr>
            <a:xfrm>
              <a:off x="12034838" y="83435"/>
              <a:ext cx="157161" cy="0"/>
            </a:xfrm>
            <a:prstGeom prst="straightConnector1">
              <a:avLst/>
            </a:prstGeom>
            <a:noFill/>
            <a:ln w="12700">
              <a:solidFill>
                <a:srgbClr val="C2C8D2"/>
              </a:solidFill>
              <a:headEnd type="oval"/>
              <a:tailEnd type="none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938272BB-537D-9049-4539-EDE7B1C66488}"/>
                </a:ext>
              </a:extLst>
            </p:cNvPr>
            <p:cNvGrpSpPr/>
            <p:nvPr userDrawn="1"/>
          </p:nvGrpSpPr>
          <p:grpSpPr>
            <a:xfrm>
              <a:off x="11671312" y="572205"/>
              <a:ext cx="371449" cy="501457"/>
              <a:chOff x="11609696" y="746078"/>
              <a:chExt cx="371449" cy="501457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A77FE7F-80BF-BB7F-7FCD-23D5E2D5A641}"/>
                  </a:ext>
                </a:extLst>
              </p:cNvPr>
              <p:cNvSpPr/>
              <p:nvPr userDrawn="1"/>
            </p:nvSpPr>
            <p:spPr>
              <a:xfrm>
                <a:off x="11609696" y="746078"/>
                <a:ext cx="371449" cy="501457"/>
              </a:xfrm>
              <a:custGeom>
                <a:avLst/>
                <a:gdLst>
                  <a:gd name="connsiteX0" fmla="*/ 0 w 454924"/>
                  <a:gd name="connsiteY0" fmla="*/ 0 h 614149"/>
                  <a:gd name="connsiteX1" fmla="*/ 245659 w 454924"/>
                  <a:gd name="connsiteY1" fmla="*/ 0 h 614149"/>
                  <a:gd name="connsiteX2" fmla="*/ 454924 w 454924"/>
                  <a:gd name="connsiteY2" fmla="*/ 209265 h 614149"/>
                  <a:gd name="connsiteX3" fmla="*/ 454924 w 454924"/>
                  <a:gd name="connsiteY3" fmla="*/ 614149 h 61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24" h="614149">
                    <a:moveTo>
                      <a:pt x="0" y="0"/>
                    </a:moveTo>
                    <a:lnTo>
                      <a:pt x="245659" y="0"/>
                    </a:lnTo>
                    <a:lnTo>
                      <a:pt x="454924" y="209265"/>
                    </a:lnTo>
                    <a:lnTo>
                      <a:pt x="454924" y="614149"/>
                    </a:lnTo>
                  </a:path>
                </a:pathLst>
              </a:cu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en-GB"/>
              </a:p>
            </p:txBody>
          </p: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309E035E-43C4-3F8D-9131-6087BE9B51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57038" y="955343"/>
                <a:ext cx="0" cy="290997"/>
              </a:xfrm>
              <a:prstGeom prst="line">
                <a:avLst/>
              </a:prstGeom>
              <a:noFill/>
              <a:ln w="12700">
                <a:solidFill>
                  <a:srgbClr val="C2C8D2"/>
                </a:solidFill>
                <a:headEnd type="oval"/>
                <a:tailEnd type="oval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pic>
        <p:nvPicPr>
          <p:cNvPr id="7" name="Picture 6" descr="A space shuttle on a ramp&#10;&#10;Description automatically generated with low confidence">
            <a:extLst>
              <a:ext uri="{FF2B5EF4-FFF2-40B4-BE49-F238E27FC236}">
                <a16:creationId xmlns:a16="http://schemas.microsoft.com/office/drawing/2014/main" id="{36D9E2A6-9F2B-2402-FBB4-26D08183FC9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3" y="6335035"/>
            <a:ext cx="743268" cy="417857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399E99D5-2B9A-B6F7-C69F-E04FC4AC964D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6141818"/>
            <a:ext cx="899396" cy="67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2" r:id="rId2"/>
    <p:sldLayoutId id="2147483794" r:id="rId3"/>
    <p:sldLayoutId id="2147483849" r:id="rId4"/>
    <p:sldLayoutId id="2147483861" r:id="rId5"/>
    <p:sldLayoutId id="2147483863" r:id="rId6"/>
    <p:sldLayoutId id="2147483870" r:id="rId7"/>
    <p:sldLayoutId id="2147483848" r:id="rId8"/>
    <p:sldLayoutId id="2147483871" r:id="rId9"/>
    <p:sldLayoutId id="2147483800" r:id="rId10"/>
    <p:sldLayoutId id="2147483840" r:id="rId11"/>
    <p:sldLayoutId id="2147483833" r:id="rId12"/>
    <p:sldLayoutId id="2147483865" r:id="rId13"/>
    <p:sldLayoutId id="2147483866" r:id="rId14"/>
    <p:sldLayoutId id="2147483842" r:id="rId15"/>
    <p:sldLayoutId id="2147483797" r:id="rId16"/>
    <p:sldLayoutId id="2147483790" r:id="rId17"/>
    <p:sldLayoutId id="2147483791" r:id="rId18"/>
    <p:sldLayoutId id="2147483841" r:id="rId19"/>
    <p:sldLayoutId id="2147483844" r:id="rId20"/>
    <p:sldLayoutId id="2147483832" r:id="rId21"/>
    <p:sldLayoutId id="2147483718" r:id="rId22"/>
    <p:sldLayoutId id="2147483838" r:id="rId23"/>
    <p:sldLayoutId id="2147483872" r:id="rId24"/>
    <p:sldLayoutId id="2147483745" r:id="rId25"/>
  </p:sldLayoutIdLst>
  <p:hf sldNum="0"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buClr>
          <a:schemeClr val="accent5"/>
        </a:buClr>
        <a:buFont typeface="Wingdings" panose="05000000000000000000" pitchFamily="2" charset="2"/>
        <a:buNone/>
        <a:defRPr sz="3000" b="1" kern="1200" cap="all" baseline="0">
          <a:solidFill>
            <a:schemeClr val="accent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5pPr>
      <a:lvl6pPr marL="457059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6pPr>
      <a:lvl7pPr marL="914117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7pPr>
      <a:lvl8pPr marL="1371177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8pPr>
      <a:lvl9pPr marL="1828235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3A74"/>
          </a:solidFill>
          <a:latin typeface="Georgia" pitchFamily="18" charset="0"/>
        </a:defRPr>
      </a:lvl9pPr>
    </p:titleStyle>
    <p:bodyStyle>
      <a:lvl1pPr marL="180975" indent="-180975" algn="l" defTabSz="9144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6"/>
        </a:buClr>
        <a:buSzPct val="100000"/>
        <a:buFont typeface="Wingdings" panose="05000000000000000000" pitchFamily="2" charset="2"/>
        <a:buChar char="§"/>
        <a:defRPr lang="de-DE" altLang="de-DE" sz="1800" b="0" kern="1200" cap="none" baseline="0" dirty="0" smtClean="0">
          <a:solidFill>
            <a:schemeClr val="accent6"/>
          </a:solidFill>
          <a:latin typeface="+mn-lt"/>
          <a:ea typeface="+mn-ea"/>
          <a:cs typeface="+mn-cs"/>
        </a:defRPr>
      </a:lvl1pPr>
      <a:lvl2pPr marL="360363" indent="-176213" algn="l" defTabSz="9144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lang="de-DE" altLang="de-DE" sz="1600" b="0" kern="1200" dirty="0">
          <a:solidFill>
            <a:schemeClr val="accent6"/>
          </a:solidFill>
          <a:latin typeface="+mn-lt"/>
          <a:ea typeface="+mn-ea"/>
          <a:cs typeface="+mn-cs"/>
        </a:defRPr>
      </a:lvl2pPr>
      <a:lvl3pPr marL="492125" indent="-131763" algn="l" defTabSz="914400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lang="de-DE" altLang="de-DE" sz="1400" kern="1200" dirty="0">
          <a:solidFill>
            <a:schemeClr val="accent6"/>
          </a:solidFill>
          <a:latin typeface="+mn-lt"/>
          <a:ea typeface="+mn-ea"/>
          <a:cs typeface="+mn-cs"/>
        </a:defRPr>
      </a:lvl3pPr>
      <a:lvl4pPr marL="609600" indent="-115888" algn="l" defTabSz="914400" rtl="0" eaLnBrk="1" fontAlgn="base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kumimoji="0" lang="de-DE" altLang="de-DE" sz="1200" b="0" i="0" u="none" strike="noStrike" kern="1200" cap="none" spc="0" normalizeH="0" baseline="0" dirty="0">
          <a:ln>
            <a:noFill/>
          </a:ln>
          <a:solidFill>
            <a:schemeClr val="accent6"/>
          </a:solidFill>
          <a:effectLst/>
          <a:uLnTx/>
          <a:uFillTx/>
          <a:latin typeface="+mn-lt"/>
          <a:ea typeface="+mn-ea"/>
          <a:cs typeface="+mn-cs"/>
        </a:defRPr>
      </a:lvl4pPr>
      <a:lvl5pPr marL="811213" indent="-115888" algn="l" defTabSz="914400" rtl="0" eaLnBrk="1" fontAlgn="base" latinLnBrk="0" hangingPunct="1">
        <a:lnSpc>
          <a:spcPct val="100000"/>
        </a:lnSpc>
        <a:spcBef>
          <a:spcPts val="0"/>
        </a:spcBef>
        <a:spcAft>
          <a:spcPct val="0"/>
        </a:spcAft>
        <a:buClr>
          <a:schemeClr val="accent6"/>
        </a:buClr>
        <a:buSzPct val="100000"/>
        <a:buFont typeface="Segoe UI" panose="020B0502040204020203" pitchFamily="34" charset="0"/>
        <a:buChar char="▪"/>
        <a:defRPr lang="de-DE" altLang="de-DE" sz="1200" kern="1200" dirty="0">
          <a:solidFill>
            <a:schemeClr val="accent6"/>
          </a:solidFill>
          <a:latin typeface="+mn-lt"/>
          <a:ea typeface="+mn-ea"/>
          <a:cs typeface="+mn-cs"/>
        </a:defRPr>
      </a:lvl5pPr>
      <a:lvl6pPr marL="847725" marR="0" indent="-79375" algn="l" defTabSz="91411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5D6A70"/>
        </a:buClr>
        <a:buSzTx/>
        <a:buFont typeface="Segoe UI" panose="020B0502040204020203" pitchFamily="34" charset="0"/>
        <a:buChar char="▪"/>
        <a:tabLst/>
        <a:defRPr sz="1000" kern="1200">
          <a:solidFill>
            <a:srgbClr val="5D6A70"/>
          </a:solidFill>
          <a:latin typeface="+mn-lt"/>
          <a:ea typeface="+mn-ea"/>
          <a:cs typeface="+mn-cs"/>
        </a:defRPr>
      </a:lvl6pPr>
      <a:lvl7pPr marL="1116013" indent="-155575" algn="l" defTabSz="914117" rtl="0" eaLnBrk="1" latinLnBrk="0" hangingPunct="1">
        <a:lnSpc>
          <a:spcPct val="100000"/>
        </a:lnSpc>
        <a:spcBef>
          <a:spcPct val="20000"/>
        </a:spcBef>
        <a:buClr>
          <a:srgbClr val="5D6A70"/>
        </a:buClr>
        <a:buFont typeface="Segoe UI" panose="020B0502040204020203" pitchFamily="34" charset="0"/>
        <a:buChar char="▪"/>
        <a:defRPr sz="1000" kern="1200">
          <a:solidFill>
            <a:srgbClr val="5D6A70"/>
          </a:solidFill>
          <a:latin typeface="+mn-lt"/>
          <a:ea typeface="+mn-ea"/>
          <a:cs typeface="+mn-cs"/>
        </a:defRPr>
      </a:lvl7pPr>
      <a:lvl8pPr marL="3427942" indent="-228530" algn="l" defTabSz="9141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00" indent="-228530" algn="l" defTabSz="914117" rtl="0" eaLnBrk="1" latinLnBrk="0" hangingPunct="1">
        <a:spcBef>
          <a:spcPct val="20000"/>
        </a:spcBef>
        <a:buFont typeface="Arial" panose="020B0604020202020204" pitchFamily="34" charset="0"/>
        <a:buChar char="•"/>
        <a:tabLst>
          <a:tab pos="808038" algn="l"/>
          <a:tab pos="1076325" algn="l"/>
        </a:tabLst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7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7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5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94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2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1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70" algn="l" defTabSz="9141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37" userDrawn="1">
          <p15:clr>
            <a:srgbClr val="F26B43"/>
          </p15:clr>
        </p15:guide>
        <p15:guide id="3" pos="363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5748" userDrawn="1">
          <p15:clr>
            <a:srgbClr val="F26B43"/>
          </p15:clr>
        </p15:guide>
        <p15:guide id="11" orient="horz" pos="216">
          <p15:clr>
            <a:srgbClr val="F26B43"/>
          </p15:clr>
        </p15:guide>
        <p15:guide id="12" orient="horz" pos="3770">
          <p15:clr>
            <a:srgbClr val="F26B43"/>
          </p15:clr>
        </p15:guide>
        <p15:guide id="13" orient="horz" pos="1207" userDrawn="1">
          <p15:clr>
            <a:srgbClr val="F26B43"/>
          </p15:clr>
        </p15:guide>
        <p15:guide id="15" pos="211" userDrawn="1">
          <p15:clr>
            <a:srgbClr val="F26B43"/>
          </p15:clr>
        </p15:guide>
        <p15:guide id="16" pos="7469" userDrawn="1">
          <p15:clr>
            <a:srgbClr val="F26B43"/>
          </p15:clr>
        </p15:guide>
        <p15:guide id="17" pos="4049" userDrawn="1">
          <p15:clr>
            <a:srgbClr val="F26B43"/>
          </p15:clr>
        </p15:guide>
        <p15:guide id="19" pos="2057" userDrawn="1">
          <p15:clr>
            <a:srgbClr val="F26B43"/>
          </p15:clr>
        </p15:guide>
        <p15:guide id="20" pos="5624" userDrawn="1">
          <p15:clr>
            <a:srgbClr val="F26B43"/>
          </p15:clr>
        </p15:guide>
        <p15:guide id="22" pos="3777" userDrawn="1">
          <p15:clr>
            <a:srgbClr val="F26B43"/>
          </p15:clr>
        </p15:guide>
        <p15:guide id="23" pos="3903" userDrawn="1">
          <p15:clr>
            <a:srgbClr val="F26B43"/>
          </p15:clr>
        </p15:guide>
        <p15:guide id="24" pos="1931" userDrawn="1">
          <p15:clr>
            <a:srgbClr val="F26B43"/>
          </p15:clr>
        </p15:guide>
        <p15:guide id="25" orient="horz" pos="845" userDrawn="1">
          <p15:clr>
            <a:srgbClr val="F26B43"/>
          </p15:clr>
        </p15:guide>
        <p15:guide id="26" orient="horz" pos="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9CB_E19A0C6F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9CE_1FA8B51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8/10/relationships/comments" Target="../comments/modernComment_9CF_706AF83A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8/10/relationships/comments" Target="../comments/modernComment_9D3_A3A1CB0C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9D5_F60AE8FF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9D1_9CC8FF0B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8/10/relationships/comments" Target="../comments/modernComment_9D2_A2E1CD7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8/10/relationships/comments" Target="../comments/modernComment_9D8_F01ACAEB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9BF_33522AB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9DA_D927B45D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8/10/relationships/comments" Target="../comments/modernComment_9B7_2F9CCC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microsoft.com/office/2018/10/relationships/comments" Target="../comments/modernComment_9E4_5D931F9E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microsoft.com/office/2018/10/relationships/comments" Target="../comments/modernComment_9BB_527C05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microsoft.com/office/2018/10/relationships/comments" Target="../comments/modernComment_9D7_DF35C66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microsoft.com/office/2018/10/relationships/comments" Target="../comments/modernComment_9D6_E2BBBFC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9B1_C597413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8/10/relationships/comments" Target="../comments/modernComment_9C8_89F49C9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0DF2F43-6968-4F6C-BB00-CA5C7C5380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5462" y="1333880"/>
            <a:ext cx="11686903" cy="11196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Master Thesis: Defense Techniques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Model Extraction Attacks on Deep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Learning Models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E4F1D49-AA87-4B35-BE65-13E06B0220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5D6A7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09/22/2023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5D6A7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FDB72-56A1-C719-ADAD-7D61E8305B7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internal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01DFE-F870-618A-4783-A16EB3A4D49C}"/>
              </a:ext>
            </a:extLst>
          </p:cNvPr>
          <p:cNvSpPr txBox="1"/>
          <p:nvPr/>
        </p:nvSpPr>
        <p:spPr>
          <a:xfrm>
            <a:off x="5146767" y="3827578"/>
            <a:ext cx="2769324" cy="57694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Ridhima Garg (sa46jiza)</a:t>
            </a:r>
            <a:endParaRPr lang="de-DE" b="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A09F59-6B71-819B-769C-AC299635D246}"/>
              </a:ext>
            </a:extLst>
          </p:cNvPr>
          <p:cNvSpPr txBox="1"/>
          <p:nvPr/>
        </p:nvSpPr>
        <p:spPr>
          <a:xfrm>
            <a:off x="2542087" y="4332781"/>
            <a:ext cx="7690483" cy="89236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</a:pPr>
            <a:r>
              <a:rPr lang="de-DE" sz="1800" b="1" i="0" u="none" strike="noStrike" baseline="0" dirty="0">
                <a:latin typeface="CMR12"/>
              </a:rPr>
              <a:t>Supervisors</a:t>
            </a:r>
          </a:p>
          <a:p>
            <a:pPr marL="28575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1800" b="0" i="0" u="none" strike="noStrike" baseline="0" dirty="0">
                <a:latin typeface="CMR12"/>
              </a:rPr>
              <a:t>Prof. Dr. Christian Riess </a:t>
            </a:r>
            <a:r>
              <a:rPr lang="en-US" sz="1800" b="0" i="0" u="none" strike="noStrike" baseline="0" dirty="0">
                <a:latin typeface="CMR9"/>
              </a:rPr>
              <a:t>(FAU, Department of Computer Science)</a:t>
            </a:r>
          </a:p>
          <a:p>
            <a:pPr marL="28575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MR9"/>
              </a:rPr>
              <a:t>Mr. Yannick </a:t>
            </a:r>
            <a:r>
              <a:rPr lang="de-DE" sz="1800" b="0" i="0" u="none" strike="noStrike" baseline="0" dirty="0">
                <a:latin typeface="CMR12"/>
              </a:rPr>
              <a:t>Möll (</a:t>
            </a:r>
            <a:r>
              <a:rPr lang="en-US" sz="1800" b="0" i="0" u="none" strike="noStrike" baseline="0" dirty="0">
                <a:latin typeface="CMR9"/>
              </a:rPr>
              <a:t>ITK Engineering GmbH, Data-Driven Software and Sensors</a:t>
            </a:r>
            <a:r>
              <a:rPr lang="de-DE" dirty="0">
                <a:latin typeface="CMR12"/>
              </a:rPr>
              <a:t>)</a:t>
            </a:r>
            <a:endParaRPr lang="en-US" dirty="0"/>
          </a:p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endParaRPr lang="de-DE" b="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A112-4E2C-8A26-1969-C7FBC3ECC46E}"/>
              </a:ext>
            </a:extLst>
          </p:cNvPr>
          <p:cNvSpPr txBox="1"/>
          <p:nvPr/>
        </p:nvSpPr>
        <p:spPr>
          <a:xfrm>
            <a:off x="4853951" y="2709562"/>
            <a:ext cx="2769324" cy="57694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b="1" dirty="0"/>
              <a:t>Fifth Round Discussion</a:t>
            </a:r>
            <a:endParaRPr lang="de-DE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708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DE67733-14CB-FED7-F7D2-A36DB618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33" y="1349776"/>
            <a:ext cx="2034843" cy="20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09AFB61E-61D7-DD15-79D0-CC04CD1D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534" y="1364457"/>
            <a:ext cx="2034844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0253ECD-0318-AE5E-07A4-718FBE74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37" y="1349777"/>
            <a:ext cx="2034844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extLst>
              <a:ext uri="{FF2B5EF4-FFF2-40B4-BE49-F238E27FC236}">
                <a16:creationId xmlns:a16="http://schemas.microsoft.com/office/drawing/2014/main" id="{DA3A352B-D4CD-9721-3B08-33E2F24B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339" y="1349775"/>
            <a:ext cx="2020055" cy="200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>
            <a:extLst>
              <a:ext uri="{FF2B5EF4-FFF2-40B4-BE49-F238E27FC236}">
                <a16:creationId xmlns:a16="http://schemas.microsoft.com/office/drawing/2014/main" id="{D7A7E5B3-A4E8-40F2-A690-A866E4170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33" y="3819215"/>
            <a:ext cx="2003644" cy="198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3381520-549F-88E3-4E54-25288276C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90" y="3882546"/>
            <a:ext cx="1932536" cy="19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>
            <a:extLst>
              <a:ext uri="{FF2B5EF4-FFF2-40B4-BE49-F238E27FC236}">
                <a16:creationId xmlns:a16="http://schemas.microsoft.com/office/drawing/2014/main" id="{FEA84178-DA6C-3A35-B0EB-79132451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739" y="3854511"/>
            <a:ext cx="2034844" cy="202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5199894-B50D-3826-DFC9-FA24C10A0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60" y="3882547"/>
            <a:ext cx="1932536" cy="19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90AB44-4769-4E60-04F2-434D0970809A}"/>
              </a:ext>
            </a:extLst>
          </p:cNvPr>
          <p:cNvSpPr txBox="1"/>
          <p:nvPr/>
        </p:nvSpPr>
        <p:spPr>
          <a:xfrm>
            <a:off x="3977590" y="350633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0CF8B7-5C0A-E58B-3F56-DCBE6ECDA686}"/>
              </a:ext>
            </a:extLst>
          </p:cNvPr>
          <p:cNvSpPr txBox="1"/>
          <p:nvPr/>
        </p:nvSpPr>
        <p:spPr>
          <a:xfrm>
            <a:off x="4104823" y="5812185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11AAC-7D18-F5BB-629C-C0983FBE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32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DFD5A-2762-43E7-A4CF-9B606C7B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cifar10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0FD10146-4B17-95EF-327F-53D2D4FAA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58185"/>
              </p:ext>
            </p:extLst>
          </p:nvPr>
        </p:nvGraphicFramePr>
        <p:xfrm>
          <a:off x="498844" y="4454539"/>
          <a:ext cx="10310073" cy="1919386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06209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 (</a:t>
                      </a:r>
                      <a:r>
                        <a:rPr lang="de-DE" sz="1400" b="1" dirty="0" err="1">
                          <a:solidFill>
                            <a:srgbClr val="172B4D"/>
                          </a:solidFill>
                          <a:effectLst/>
                        </a:rPr>
                        <a:t>eps</a:t>
                      </a:r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CIFAR10 (0.025)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85.4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84.86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43.99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  <a:tr h="328980">
                <a:tc>
                  <a:txBody>
                    <a:bodyPr/>
                    <a:lstStyle/>
                    <a:p>
                      <a:pPr marL="0" marR="0" lvl="0" indent="0" algn="l" defTabSz="91411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effectLst/>
                        </a:rPr>
                        <a:t>CIFAR10 (0.1)</a:t>
                      </a:r>
                    </a:p>
                    <a:p>
                      <a:pPr algn="l" fontAlgn="t"/>
                      <a:endParaRPr lang="de-DE" sz="1400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effectLst/>
                        </a:rPr>
                        <a:t>85.4</a:t>
                      </a:r>
                    </a:p>
                    <a:p>
                      <a:pPr algn="l" fontAlgn="t"/>
                      <a:endParaRPr lang="de-DE" sz="1400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solidFill>
                            <a:schemeClr val="tx1"/>
                          </a:solidFill>
                          <a:effectLst/>
                        </a:rPr>
                        <a:t>82.02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3%)</a:t>
                      </a:r>
                      <a:endParaRPr lang="de-DE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11.99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38400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2B5D-74A0-EDD9-48ED-6B4C886F5C64}"/>
              </a:ext>
            </a:extLst>
          </p:cNvPr>
          <p:cNvCxnSpPr/>
          <p:nvPr/>
        </p:nvCxnSpPr>
        <p:spPr>
          <a:xfrm>
            <a:off x="6182686" y="5486400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D35BEF-FC25-1BFE-AF51-D9ADD3455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04" y="892556"/>
            <a:ext cx="4211785" cy="31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523D03AB-52E2-0874-2622-FF29B974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89" y="892556"/>
            <a:ext cx="4304412" cy="32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CC8941-32E2-636F-C15A-0AD5FDCAC48E}"/>
              </a:ext>
            </a:extLst>
          </p:cNvPr>
          <p:cNvCxnSpPr/>
          <p:nvPr/>
        </p:nvCxnSpPr>
        <p:spPr>
          <a:xfrm>
            <a:off x="6181288" y="5932414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172056-9773-1724-748E-0DD32955396C}"/>
              </a:ext>
            </a:extLst>
          </p:cNvPr>
          <p:cNvSpPr txBox="1"/>
          <p:nvPr/>
        </p:nvSpPr>
        <p:spPr>
          <a:xfrm>
            <a:off x="1427855" y="4051395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77645-259A-9234-0DFF-F92AF38D9916}"/>
              </a:ext>
            </a:extLst>
          </p:cNvPr>
          <p:cNvSpPr txBox="1"/>
          <p:nvPr/>
        </p:nvSpPr>
        <p:spPr>
          <a:xfrm>
            <a:off x="5844381" y="4051395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9693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A561EE-689B-6043-68F9-99742499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02" y="2816199"/>
            <a:ext cx="9337595" cy="461665"/>
          </a:xfrm>
        </p:spPr>
        <p:txBody>
          <a:bodyPr/>
          <a:lstStyle/>
          <a:p>
            <a:r>
              <a:rPr lang="de-DE" dirty="0"/>
              <a:t>PHASE 2: </a:t>
            </a:r>
            <a:r>
              <a:rPr lang="de-DE" dirty="0">
                <a:solidFill>
                  <a:schemeClr val="tx2"/>
                </a:solidFill>
              </a:rPr>
              <a:t>True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retraining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C8FC-068D-8F11-FE01-A712AF4F0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11500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D969B-AD6F-1E68-F9DA-51477BA0903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5BA31-1541-1E67-5B07-B40C6A57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417"/>
            <a:ext cx="4276220" cy="32071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5F08BE-2CDA-B331-415C-618B1E8437EA}"/>
              </a:ext>
            </a:extLst>
          </p:cNvPr>
          <p:cNvSpPr txBox="1"/>
          <p:nvPr/>
        </p:nvSpPr>
        <p:spPr>
          <a:xfrm>
            <a:off x="666918" y="515307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C6EB4E-D0E6-50D1-317E-6BF078A9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553" y="1782503"/>
            <a:ext cx="4497048" cy="3372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CAC46-B1EF-9021-0D66-9217EEBCDDE2}"/>
              </a:ext>
            </a:extLst>
          </p:cNvPr>
          <p:cNvSpPr txBox="1"/>
          <p:nvPr/>
        </p:nvSpPr>
        <p:spPr>
          <a:xfrm>
            <a:off x="4822824" y="515307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ECAB381F-867D-8604-4259-2177A1647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CE363F6E-A31B-7DF8-9594-97719D6DE7F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Only with true adversaries now.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4C41B-34C5-1667-32E6-2876059AA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07" y="1809321"/>
            <a:ext cx="4497048" cy="3372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C8042-DE3A-43AF-08A3-2C7F284CFF72}"/>
              </a:ext>
            </a:extLst>
          </p:cNvPr>
          <p:cNvSpPr txBox="1"/>
          <p:nvPr/>
        </p:nvSpPr>
        <p:spPr>
          <a:xfrm>
            <a:off x="8516632" y="515307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0585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1A85-42E1-5F24-F625-B80183ECF65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77F187F-3DA7-7383-9899-D5CE3CF27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703185"/>
              </p:ext>
            </p:extLst>
          </p:nvPr>
        </p:nvGraphicFramePr>
        <p:xfrm>
          <a:off x="1117360" y="4897805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98.9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1.1%)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100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1F42E1-747C-0F7A-8C57-07DE72208D71}"/>
              </a:ext>
            </a:extLst>
          </p:cNvPr>
          <p:cNvSpPr txBox="1"/>
          <p:nvPr/>
        </p:nvSpPr>
        <p:spPr>
          <a:xfrm>
            <a:off x="4529758" y="436938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1DAC08D-E477-22EF-6992-55007910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63B83-A7FE-370B-7A9A-FEAB49F9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732" y="1314660"/>
            <a:ext cx="4092533" cy="3069400"/>
          </a:xfrm>
          <a:prstGeom prst="rect">
            <a:avLst/>
          </a:prstGeom>
        </p:spPr>
      </p:pic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2F53A59B-489B-D086-918E-09611048470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85903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MNIST: 2-conv layer</a:t>
            </a: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0.025), </a:t>
            </a:r>
            <a:r>
              <a:rPr lang="en-US" dirty="0" err="1">
                <a:solidFill>
                  <a:schemeClr val="tx1"/>
                </a:solidFill>
              </a:rPr>
              <a:t>lr</a:t>
            </a:r>
            <a:r>
              <a:rPr lang="en-US" dirty="0">
                <a:solidFill>
                  <a:schemeClr val="tx1"/>
                </a:solidFill>
              </a:rPr>
              <a:t> : 0.001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326FE5-2C2F-A6D8-1498-D5A81457B58E}"/>
              </a:ext>
            </a:extLst>
          </p:cNvPr>
          <p:cNvCxnSpPr>
            <a:cxnSpLocks/>
          </p:cNvCxnSpPr>
          <p:nvPr/>
        </p:nvCxnSpPr>
        <p:spPr>
          <a:xfrm>
            <a:off x="6719046" y="5956362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2894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24668-D7BC-12B7-02D4-6011AF0BD4E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3FFBB-F2B9-0243-1250-C11A842C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923" y="1245543"/>
            <a:ext cx="6030285" cy="452271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4D08C1E-92E6-308B-B68C-D5318029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5301A-A851-43CF-9524-061F27649C9B}"/>
              </a:ext>
            </a:extLst>
          </p:cNvPr>
          <p:cNvSpPr txBox="1"/>
          <p:nvPr/>
        </p:nvSpPr>
        <p:spPr>
          <a:xfrm>
            <a:off x="4529758" y="5768256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5AB0A151-2B61-B571-6510-07F4F501464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MNIST – 2 conv layer,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41279101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1A85-42E1-5F24-F625-B80183ECF65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5F2C5-BF56-B213-EBDE-F9683DC0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32" y="663817"/>
            <a:ext cx="4957894" cy="3718421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77F187F-3DA7-7383-9899-D5CE3CF27B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4249209"/>
              </p:ext>
            </p:extLst>
          </p:nvPr>
        </p:nvGraphicFramePr>
        <p:xfrm>
          <a:off x="689343" y="473978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99.3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0.5%)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69.5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31F42E1-747C-0F7A-8C57-07DE72208D71}"/>
              </a:ext>
            </a:extLst>
          </p:cNvPr>
          <p:cNvSpPr txBox="1"/>
          <p:nvPr/>
        </p:nvSpPr>
        <p:spPr>
          <a:xfrm>
            <a:off x="4529758" y="436938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DBE2524-9B54-9A46-4CEC-D24C9962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932BFC2-C534-3D93-03ED-CB533D684701}"/>
              </a:ext>
            </a:extLst>
          </p:cNvPr>
          <p:cNvCxnSpPr/>
          <p:nvPr/>
        </p:nvCxnSpPr>
        <p:spPr>
          <a:xfrm>
            <a:off x="6252119" y="576180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4181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CCF9C-D1F7-05AE-1BBB-2484C340D8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891E2-5E53-E36C-7343-05ACDF59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20" y="1350627"/>
            <a:ext cx="6279160" cy="470937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608AA519-3B5A-A12B-1E21-243B14C5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1A9622-A610-E527-695B-6CF7637A0523}"/>
              </a:ext>
            </a:extLst>
          </p:cNvPr>
          <p:cNvSpPr txBox="1"/>
          <p:nvPr/>
        </p:nvSpPr>
        <p:spPr>
          <a:xfrm>
            <a:off x="4607579" y="5906538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7071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B98DF-C14A-F457-026E-34BAA5C3D5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22947F-6436-13C6-A512-379ABD8D2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0" y="1468597"/>
            <a:ext cx="5227740" cy="392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A38B9-73B4-598D-6965-7D26AB082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039" y="1468597"/>
            <a:ext cx="5227739" cy="3920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2A203-8D18-1B50-FEEC-944D48F4754D}"/>
              </a:ext>
            </a:extLst>
          </p:cNvPr>
          <p:cNvSpPr txBox="1"/>
          <p:nvPr/>
        </p:nvSpPr>
        <p:spPr>
          <a:xfrm>
            <a:off x="2113729" y="5389401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B9319-DAF6-12AC-4CE7-43A031B09B1A}"/>
              </a:ext>
            </a:extLst>
          </p:cNvPr>
          <p:cNvSpPr txBox="1"/>
          <p:nvPr/>
        </p:nvSpPr>
        <p:spPr>
          <a:xfrm>
            <a:off x="7341469" y="5389401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975F803-2E6C-DA51-BC38-4EFD79FC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  <p:sp>
        <p:nvSpPr>
          <p:cNvPr id="2" name="Inhaltsplatzhalter 3">
            <a:extLst>
              <a:ext uri="{FF2B5EF4-FFF2-40B4-BE49-F238E27FC236}">
                <a16:creationId xmlns:a16="http://schemas.microsoft.com/office/drawing/2014/main" id="{E9389BC3-B9A0-EC56-8701-020DAE8ABE5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More false positives analysis with different noise level.</a:t>
            </a:r>
          </a:p>
        </p:txBody>
      </p:sp>
    </p:spTree>
    <p:extLst>
      <p:ext uri="{BB962C8B-B14F-4D97-AF65-F5344CB8AC3E}">
        <p14:creationId xmlns:p14="http://schemas.microsoft.com/office/powerpoint/2010/main" val="117165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71AA-14A2-F11F-B9CF-A316FE7926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FAB13-EDC7-B8A4-3F35-B628BEB0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766" y="777708"/>
            <a:ext cx="5046085" cy="3784564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026012"/>
              </p:ext>
            </p:extLst>
          </p:nvPr>
        </p:nvGraphicFramePr>
        <p:xfrm>
          <a:off x="689343" y="473978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98.6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1.3%)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84.6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4437013" y="4464199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1ABB33-17C3-0B89-F7BC-BCEA9E049828}"/>
              </a:ext>
            </a:extLst>
          </p:cNvPr>
          <p:cNvCxnSpPr/>
          <p:nvPr/>
        </p:nvCxnSpPr>
        <p:spPr>
          <a:xfrm>
            <a:off x="6252119" y="576180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2877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461665"/>
          </a:xfrm>
        </p:spPr>
        <p:txBody>
          <a:bodyPr/>
          <a:lstStyle/>
          <a:p>
            <a:r>
              <a:rPr lang="en-GB" dirty="0"/>
              <a:t>RECAP: FRONTIER STICHING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09/22/2023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4D261B73-21A7-DBC9-E499-0D2C7B75EDE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940527"/>
            <a:ext cx="11499850" cy="1541416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tx1"/>
                </a:solidFill>
              </a:rPr>
              <a:t>Defense</a:t>
            </a:r>
            <a:r>
              <a:rPr lang="en-GB" dirty="0">
                <a:solidFill>
                  <a:schemeClr val="tx1"/>
                </a:solidFill>
              </a:rPr>
              <a:t> Technique for Model Extraction Attacks</a:t>
            </a:r>
          </a:p>
          <a:p>
            <a:r>
              <a:rPr lang="en-GB" b="1" dirty="0">
                <a:solidFill>
                  <a:schemeClr val="tx1"/>
                </a:solidFill>
              </a:rPr>
              <a:t>Invasive</a:t>
            </a:r>
            <a:r>
              <a:rPr lang="en-GB" dirty="0">
                <a:solidFill>
                  <a:schemeClr val="tx1"/>
                </a:solidFill>
              </a:rPr>
              <a:t>: Changes to training process</a:t>
            </a:r>
          </a:p>
          <a:p>
            <a:r>
              <a:rPr lang="en-GB" b="1" dirty="0">
                <a:solidFill>
                  <a:schemeClr val="tx1"/>
                </a:solidFill>
              </a:rPr>
              <a:t>GOAL</a:t>
            </a:r>
            <a:r>
              <a:rPr lang="en-US" dirty="0">
                <a:solidFill>
                  <a:schemeClr val="tx1"/>
                </a:solidFill>
              </a:rPr>
              <a:t>: Use the adversarial samples to clamp original model in a unique and harmless way.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184150" lvl="1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96179-2021-A9A8-8240-8CBD69CFD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35" y="2231092"/>
            <a:ext cx="6372225" cy="3248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4C6AB-1D6F-67ED-30EC-D2B3825F2A0C}"/>
              </a:ext>
            </a:extLst>
          </p:cNvPr>
          <p:cNvSpPr txBox="1"/>
          <p:nvPr/>
        </p:nvSpPr>
        <p:spPr>
          <a:xfrm>
            <a:off x="3816955" y="5478069"/>
            <a:ext cx="4535866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latin typeface="+mn-lt"/>
                <a:ea typeface="+mn-ea"/>
                <a:cs typeface="+mn-cs"/>
              </a:rPr>
              <a:t>(a.)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Calculate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adversary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without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bar) and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false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adversary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bar). </a:t>
            </a:r>
            <a:r>
              <a:rPr lang="de-DE" sz="1600" b="1" kern="1200" dirty="0">
                <a:latin typeface="+mn-lt"/>
                <a:ea typeface="+mn-ea"/>
                <a:cs typeface="+mn-cs"/>
              </a:rPr>
              <a:t>(b.)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fine-tunes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classifier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classify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ones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6273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15417-02A5-EB3E-9074-0500FE56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9" y="1006971"/>
            <a:ext cx="6458743" cy="48440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DE75F-65F2-95BA-FEAA-7CDF3A0C6B33}"/>
              </a:ext>
            </a:extLst>
          </p:cNvPr>
          <p:cNvSpPr txBox="1"/>
          <p:nvPr/>
        </p:nvSpPr>
        <p:spPr>
          <a:xfrm>
            <a:off x="5088766" y="5800493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79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923330"/>
          </a:xfrm>
        </p:spPr>
        <p:txBody>
          <a:bodyPr/>
          <a:lstStyle/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Shallow NETWORK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B8F95-488B-D471-6612-4D343FDD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680" y="1706366"/>
            <a:ext cx="5081482" cy="38111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180CDE-6B76-9496-EFE9-68A07E3B272D}"/>
              </a:ext>
            </a:extLst>
          </p:cNvPr>
          <p:cNvSpPr txBox="1"/>
          <p:nvPr/>
        </p:nvSpPr>
        <p:spPr>
          <a:xfrm>
            <a:off x="7230825" y="5426963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0.035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7081D95B-E557-2B04-BC1C-9DE3ACB5D6FA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Shallow Network : CIFAR10: 3-conv block with </a:t>
            </a:r>
            <a:r>
              <a:rPr lang="en-US" dirty="0" err="1">
                <a:solidFill>
                  <a:schemeClr val="tx1"/>
                </a:solidFill>
              </a:rPr>
              <a:t>batchnorm</a:t>
            </a:r>
            <a:r>
              <a:rPr lang="en-US" dirty="0">
                <a:solidFill>
                  <a:schemeClr val="tx1"/>
                </a:solidFill>
              </a:rPr>
              <a:t>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Using only true adversaries.</a:t>
            </a:r>
          </a:p>
        </p:txBody>
      </p:sp>
      <p:pic>
        <p:nvPicPr>
          <p:cNvPr id="24" name="Picture 2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BFEB5F6-C7DA-3445-4EC3-ECC558C78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5" y="1803591"/>
            <a:ext cx="5081483" cy="38111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6EF18B-8342-7360-DD4D-D23F6332C157}"/>
              </a:ext>
            </a:extLst>
          </p:cNvPr>
          <p:cNvSpPr txBox="1"/>
          <p:nvPr/>
        </p:nvSpPr>
        <p:spPr>
          <a:xfrm>
            <a:off x="1762001" y="5517478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2B931DA1-99FD-1941-7E3D-BB7F7926942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8610228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81AD1-F1D4-393E-9A4B-E5651D00B1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1EDD8-C442-92E0-330A-B80A02CF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89" y="1167515"/>
            <a:ext cx="2228026" cy="2329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2172E-0BE9-77AF-EA76-167F82E8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305" y="1167515"/>
            <a:ext cx="2162708" cy="2261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D838C-F10D-DF9E-89A9-AB35AE51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89" y="3519991"/>
            <a:ext cx="2228026" cy="2329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5B1F50-81AA-B1F9-84CC-4A85F2074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305" y="3497301"/>
            <a:ext cx="2162708" cy="2261485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9A70A480-F2D4-930C-FB46-05BDC950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923330"/>
          </a:xfrm>
        </p:spPr>
        <p:txBody>
          <a:bodyPr/>
          <a:lstStyle/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Shallow NETWORK</a:t>
            </a:r>
            <a:endParaRPr lang="en-GB"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7BF1F-EC42-7483-BA4C-A1A9AE939CB3}"/>
              </a:ext>
            </a:extLst>
          </p:cNvPr>
          <p:cNvSpPr txBox="1"/>
          <p:nvPr/>
        </p:nvSpPr>
        <p:spPr>
          <a:xfrm>
            <a:off x="4250936" y="5820813"/>
            <a:ext cx="3080738" cy="472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0.035</a:t>
            </a:r>
          </a:p>
        </p:txBody>
      </p:sp>
    </p:spTree>
    <p:extLst>
      <p:ext uri="{BB962C8B-B14F-4D97-AF65-F5344CB8AC3E}">
        <p14:creationId xmlns:p14="http://schemas.microsoft.com/office/powerpoint/2010/main" val="193640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722089"/>
              </p:ext>
            </p:extLst>
          </p:nvPr>
        </p:nvGraphicFramePr>
        <p:xfrm>
          <a:off x="689342" y="480965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82.24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0.3%)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solidFill>
                            <a:srgbClr val="FF0000"/>
                          </a:solidFill>
                          <a:effectLst/>
                        </a:rPr>
                        <a:t>62.0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3940902" y="4464199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CC01CC-A242-301E-F84E-5F324F6F94DC}"/>
              </a:ext>
            </a:extLst>
          </p:cNvPr>
          <p:cNvCxnSpPr/>
          <p:nvPr/>
        </p:nvCxnSpPr>
        <p:spPr>
          <a:xfrm>
            <a:off x="6367832" y="5850377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04BCB6A-D3E6-FF74-8CB8-466CE7C6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32" y="805314"/>
            <a:ext cx="4938408" cy="37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1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71897-FDE9-0A49-56A2-615384B3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434" y="926608"/>
            <a:ext cx="6077132" cy="455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89D38-6AE8-C125-2975-1202446509F2}"/>
              </a:ext>
            </a:extLst>
          </p:cNvPr>
          <p:cNvSpPr txBox="1"/>
          <p:nvPr/>
        </p:nvSpPr>
        <p:spPr>
          <a:xfrm>
            <a:off x="4167324" y="5484457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12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6300-F8F3-0F09-5817-B259C5E76A7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6A4DC91-2686-C264-D6B4-FDB3533ED1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819604"/>
              </p:ext>
            </p:extLst>
          </p:nvPr>
        </p:nvGraphicFramePr>
        <p:xfrm>
          <a:off x="689342" y="4809650"/>
          <a:ext cx="10310073" cy="1369801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16694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82.3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0.2%)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81.67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59EA19F-C301-2C8E-3BA7-4D607321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CF568-1ACE-D599-DD11-0078682650B9}"/>
              </a:ext>
            </a:extLst>
          </p:cNvPr>
          <p:cNvSpPr txBox="1"/>
          <p:nvPr/>
        </p:nvSpPr>
        <p:spPr>
          <a:xfrm>
            <a:off x="3940902" y="4464199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CC01CC-A242-301E-F84E-5F324F6F94DC}"/>
              </a:ext>
            </a:extLst>
          </p:cNvPr>
          <p:cNvCxnSpPr/>
          <p:nvPr/>
        </p:nvCxnSpPr>
        <p:spPr>
          <a:xfrm>
            <a:off x="6263329" y="584166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3E558B6-BEAF-EA87-B9A0-80602E07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03" y="672348"/>
            <a:ext cx="5055803" cy="37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99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E116-5966-2F1E-96CD-9835914228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8804359-7A68-931E-D964-0E930C01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89D38-6AE8-C125-2975-1202446509F2}"/>
              </a:ext>
            </a:extLst>
          </p:cNvPr>
          <p:cNvSpPr txBox="1"/>
          <p:nvPr/>
        </p:nvSpPr>
        <p:spPr>
          <a:xfrm>
            <a:off x="4167324" y="5484457"/>
            <a:ext cx="4045506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eps=0.035,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=10k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C6CC1-098E-2D4F-853E-C1189C7D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66" y="866695"/>
            <a:ext cx="5926830" cy="444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5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A561EE-689B-6043-68F9-99742499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02" y="2816199"/>
            <a:ext cx="9337595" cy="461665"/>
          </a:xfrm>
        </p:spPr>
        <p:txBody>
          <a:bodyPr/>
          <a:lstStyle/>
          <a:p>
            <a:r>
              <a:rPr lang="de-DE" dirty="0"/>
              <a:t>PHASE 3: </a:t>
            </a:r>
            <a:r>
              <a:rPr lang="de-DE" dirty="0">
                <a:solidFill>
                  <a:schemeClr val="tx2"/>
                </a:solidFill>
              </a:rPr>
              <a:t>True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solidFill>
                  <a:srgbClr val="7030A0"/>
                </a:solidFill>
              </a:rPr>
              <a:t>Finetuning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C8FC-068D-8F11-FE01-A712AF4F0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2579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4AAF2A-FB76-B835-39FE-5FECC999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Learning rate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finetuning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F5FA9-984B-5DE2-EE36-B01CD224F8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B6A4E-222F-07AE-7B50-271083364C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6647D-D4A6-CC18-2230-A0B8A757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457" y="2773210"/>
            <a:ext cx="4970827" cy="2856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5D2784-5B37-3C69-7F39-4D7733CC780A}"/>
              </a:ext>
            </a:extLst>
          </p:cNvPr>
          <p:cNvSpPr txBox="1"/>
          <p:nvPr/>
        </p:nvSpPr>
        <p:spPr>
          <a:xfrm>
            <a:off x="4160693" y="5629255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Slow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start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, Fast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decay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>
                <a:solidFill>
                  <a:schemeClr val="accent3"/>
                </a:solidFill>
              </a:rPr>
              <a:t>Learning Rate Schedule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0CBF044C-590B-413B-CAF2-86718071D871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2"/>
            <a:ext cx="11501903" cy="149251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Finetuning the pretrained network only on watermark samples.</a:t>
            </a:r>
          </a:p>
          <a:p>
            <a:r>
              <a:rPr lang="en-US" dirty="0">
                <a:solidFill>
                  <a:schemeClr val="tx1"/>
                </a:solidFill>
              </a:rPr>
              <a:t>The network will forget the old weights.</a:t>
            </a:r>
          </a:p>
          <a:p>
            <a:r>
              <a:rPr lang="en-US" dirty="0">
                <a:solidFill>
                  <a:schemeClr val="tx1"/>
                </a:solidFill>
              </a:rPr>
              <a:t>To overcome this: the </a:t>
            </a:r>
            <a:r>
              <a:rPr lang="en-US" b="1" dirty="0">
                <a:solidFill>
                  <a:schemeClr val="tx1"/>
                </a:solidFill>
              </a:rPr>
              <a:t>starting learning rate is chosen small</a:t>
            </a:r>
            <a:r>
              <a:rPr lang="en-US" dirty="0">
                <a:solidFill>
                  <a:schemeClr val="tx1"/>
                </a:solidFill>
              </a:rPr>
              <a:t>, and then smoothly increased (</a:t>
            </a:r>
            <a:r>
              <a:rPr lang="en-US" b="1" dirty="0">
                <a:solidFill>
                  <a:schemeClr val="tx1"/>
                </a:solidFill>
              </a:rPr>
              <a:t>new distribution </a:t>
            </a:r>
            <a:r>
              <a:rPr lang="en-US" dirty="0">
                <a:solidFill>
                  <a:schemeClr val="tx1"/>
                </a:solidFill>
              </a:rPr>
              <a:t>is learnt at a faster pace, </a:t>
            </a:r>
            <a:r>
              <a:rPr lang="en-US" b="1" dirty="0">
                <a:solidFill>
                  <a:schemeClr val="tx1"/>
                </a:solidFill>
              </a:rPr>
              <a:t>without forgetting the distribution of original samples</a:t>
            </a:r>
            <a:r>
              <a:rPr lang="en-US" dirty="0">
                <a:solidFill>
                  <a:schemeClr val="tx1"/>
                </a:solidFill>
              </a:rPr>
              <a:t>), and then the learning rate is reduced fast, without too much time to overfit.</a:t>
            </a:r>
          </a:p>
        </p:txBody>
      </p:sp>
    </p:spTree>
    <p:extLst>
      <p:ext uri="{BB962C8B-B14F-4D97-AF65-F5344CB8AC3E}">
        <p14:creationId xmlns:p14="http://schemas.microsoft.com/office/powerpoint/2010/main" val="98342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13A707-94DC-4E17-27CE-6349521C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Finetuning to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5FF0-D054-B566-CEED-97605A79B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0530-4A76-44BE-64C9-DD15223947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6D762F3-2729-08F9-0F0B-10E03DB9B6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CIFAR10: 3-conv block with </a:t>
            </a:r>
            <a:r>
              <a:rPr lang="en-US" dirty="0" err="1">
                <a:solidFill>
                  <a:schemeClr val="tx1"/>
                </a:solidFill>
              </a:rPr>
              <a:t>batchnorm</a:t>
            </a:r>
            <a:r>
              <a:rPr lang="en-US" dirty="0">
                <a:solidFill>
                  <a:schemeClr val="tx1"/>
                </a:solidFill>
              </a:rPr>
              <a:t>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0.035), </a:t>
            </a:r>
          </a:p>
          <a:p>
            <a:r>
              <a:rPr lang="en-US" dirty="0">
                <a:solidFill>
                  <a:schemeClr val="tx1"/>
                </a:solidFill>
              </a:rPr>
              <a:t>Learning rate - </a:t>
            </a:r>
            <a:r>
              <a:rPr lang="en-US" b="1" dirty="0">
                <a:solidFill>
                  <a:schemeClr val="tx1"/>
                </a:solidFill>
              </a:rPr>
              <a:t>epoch &lt;= 20 : </a:t>
            </a:r>
            <a:r>
              <a:rPr lang="en-US" dirty="0">
                <a:solidFill>
                  <a:schemeClr val="tx1"/>
                </a:solidFill>
              </a:rPr>
              <a:t>(0.0001 * epoch) and </a:t>
            </a:r>
            <a:r>
              <a:rPr lang="en-US" b="1" dirty="0">
                <a:solidFill>
                  <a:schemeClr val="tx1"/>
                </a:solidFill>
              </a:rPr>
              <a:t>epoch &gt; 20 :</a:t>
            </a:r>
            <a:r>
              <a:rPr lang="en-US" dirty="0">
                <a:solidFill>
                  <a:schemeClr val="tx1"/>
                </a:solidFill>
              </a:rPr>
              <a:t> power(2, (epoch -5))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4FEA4-6DE6-5519-8A19-8D499196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3" y="1912799"/>
            <a:ext cx="4220452" cy="316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A4503-A4F7-E641-0EBB-5FDC409A5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2799"/>
            <a:ext cx="4387443" cy="32905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1F2C35-0512-728C-ABF6-9529A7E0D9A9}"/>
              </a:ext>
            </a:extLst>
          </p:cNvPr>
          <p:cNvSpPr txBox="1"/>
          <p:nvPr/>
        </p:nvSpPr>
        <p:spPr>
          <a:xfrm>
            <a:off x="4362029" y="5389038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25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learning</a:t>
            </a:r>
            <a:r>
              <a:rPr lang="de-DE" sz="1600" b="1" dirty="0">
                <a:solidFill>
                  <a:schemeClr val="accent3"/>
                </a:solidFill>
              </a:rPr>
              <a:t> rate </a:t>
            </a:r>
            <a:r>
              <a:rPr lang="de-DE" sz="1600" b="1" dirty="0" err="1">
                <a:solidFill>
                  <a:schemeClr val="accent3"/>
                </a:solidFill>
              </a:rPr>
              <a:t>pattern</a:t>
            </a:r>
            <a:r>
              <a:rPr lang="de-DE" sz="1600" b="1" dirty="0">
                <a:solidFill>
                  <a:schemeClr val="accent3"/>
                </a:solidFill>
              </a:rPr>
              <a:t> (to </a:t>
            </a:r>
            <a:r>
              <a:rPr lang="de-DE" sz="1600" b="1" dirty="0" err="1">
                <a:solidFill>
                  <a:schemeClr val="accent3"/>
                </a:solidFill>
              </a:rPr>
              <a:t>increase</a:t>
            </a:r>
            <a:r>
              <a:rPr lang="de-DE" sz="1600" b="1" dirty="0">
                <a:solidFill>
                  <a:schemeClr val="accent3"/>
                </a:solidFill>
              </a:rPr>
              <a:t> and </a:t>
            </a:r>
            <a:r>
              <a:rPr lang="de-DE" sz="1600" b="1" dirty="0" err="1">
                <a:solidFill>
                  <a:schemeClr val="accent3"/>
                </a:solidFill>
              </a:rPr>
              <a:t>decrease</a:t>
            </a:r>
            <a:r>
              <a:rPr lang="de-DE" sz="1600" b="1" dirty="0">
                <a:solidFill>
                  <a:schemeClr val="accent3"/>
                </a:solidFill>
              </a:rPr>
              <a:t>)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8051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845357" cy="923330"/>
          </a:xfrm>
        </p:spPr>
        <p:txBody>
          <a:bodyPr/>
          <a:lstStyle/>
          <a:p>
            <a:r>
              <a:rPr lang="en-GB" dirty="0"/>
              <a:t>RECAP: FRONTIER STICHING : Watermark samples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22004-746B-C377-D09B-A66208FB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59" y="892807"/>
            <a:ext cx="2150568" cy="2220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BD6F8E-A111-4AFF-E933-86455582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351" y="892807"/>
            <a:ext cx="2145705" cy="2215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5B2298-2DD7-0594-28EB-A5E8A712B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32" y="3335086"/>
            <a:ext cx="2097695" cy="2166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874786-423C-47E1-ABFA-EFC87AA9A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7356" y="3342967"/>
            <a:ext cx="2097695" cy="21662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22390A-51F1-FA2D-93CC-78573A783F3A}"/>
              </a:ext>
            </a:extLst>
          </p:cNvPr>
          <p:cNvSpPr txBox="1"/>
          <p:nvPr/>
        </p:nvSpPr>
        <p:spPr>
          <a:xfrm>
            <a:off x="334964" y="3080813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DE0D6-9E26-6DAA-CB1D-60087B174CB8}"/>
              </a:ext>
            </a:extLst>
          </p:cNvPr>
          <p:cNvSpPr txBox="1"/>
          <p:nvPr/>
        </p:nvSpPr>
        <p:spPr>
          <a:xfrm>
            <a:off x="2869229" y="3104198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</a:t>
            </a:r>
            <a:r>
              <a:rPr lang="en-US" sz="1600" b="1" dirty="0">
                <a:solidFill>
                  <a:schemeClr val="accent3"/>
                </a:solidFill>
              </a:rPr>
              <a:t>7</a:t>
            </a: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, Goal: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671F0-6B82-95DA-D961-9B7D3F86BCE7}"/>
              </a:ext>
            </a:extLst>
          </p:cNvPr>
          <p:cNvSpPr txBox="1"/>
          <p:nvPr/>
        </p:nvSpPr>
        <p:spPr>
          <a:xfrm>
            <a:off x="334963" y="5450749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CD81AD-912F-3E54-4480-24E2A002E390}"/>
              </a:ext>
            </a:extLst>
          </p:cNvPr>
          <p:cNvSpPr txBox="1"/>
          <p:nvPr/>
        </p:nvSpPr>
        <p:spPr>
          <a:xfrm>
            <a:off x="2812009" y="5459318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</a:t>
            </a:r>
            <a:r>
              <a:rPr lang="en-US" sz="1600" b="1" dirty="0">
                <a:solidFill>
                  <a:schemeClr val="accent3"/>
                </a:solidFill>
              </a:rPr>
              <a:t>2</a:t>
            </a: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, Goal: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091EF3-F05B-8472-A717-C24513580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498" y="892807"/>
            <a:ext cx="2123861" cy="22208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CDB90C-4217-8AAB-26F9-69B5AA6CB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1449" y="892808"/>
            <a:ext cx="2123861" cy="22208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48EE98-85C7-DF37-457A-E04DDD21732D}"/>
              </a:ext>
            </a:extLst>
          </p:cNvPr>
          <p:cNvSpPr txBox="1"/>
          <p:nvPr/>
        </p:nvSpPr>
        <p:spPr>
          <a:xfrm>
            <a:off x="8164359" y="3135531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8 , Goal: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420C85-566C-792E-36B0-A33CCCF89072}"/>
              </a:ext>
            </a:extLst>
          </p:cNvPr>
          <p:cNvSpPr txBox="1"/>
          <p:nvPr/>
        </p:nvSpPr>
        <p:spPr>
          <a:xfrm>
            <a:off x="5753781" y="3154913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989EAE8-7E31-E61F-BF03-F31DECAA8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346" y="3367946"/>
            <a:ext cx="2066641" cy="21610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127F57-2A7E-1DD6-EA05-4750CC38E431}"/>
              </a:ext>
            </a:extLst>
          </p:cNvPr>
          <p:cNvSpPr txBox="1"/>
          <p:nvPr/>
        </p:nvSpPr>
        <p:spPr>
          <a:xfrm>
            <a:off x="5907402" y="5528977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8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783275-574B-CA43-BC23-2E689A3BD6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3540" y="3367946"/>
            <a:ext cx="2066641" cy="216103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135856E-A26C-B3B0-CAA6-8BF55138A209}"/>
              </a:ext>
            </a:extLst>
          </p:cNvPr>
          <p:cNvSpPr txBox="1"/>
          <p:nvPr/>
        </p:nvSpPr>
        <p:spPr>
          <a:xfrm>
            <a:off x="8164359" y="5528976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Prediction: </a:t>
            </a:r>
            <a:r>
              <a:rPr lang="en-US" sz="1600" b="1" dirty="0">
                <a:solidFill>
                  <a:schemeClr val="accent3"/>
                </a:solidFill>
              </a:rPr>
              <a:t>6</a:t>
            </a:r>
            <a:r>
              <a:rPr lang="en-US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, Goal: 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493CA7-40C3-DFA1-5697-27CE0A7A1EC7}"/>
              </a:ext>
            </a:extLst>
          </p:cNvPr>
          <p:cNvSpPr txBox="1"/>
          <p:nvPr/>
        </p:nvSpPr>
        <p:spPr>
          <a:xfrm>
            <a:off x="1949515" y="5965193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False Adversaries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43623A-53BC-C92D-466F-4662F046E9B0}"/>
              </a:ext>
            </a:extLst>
          </p:cNvPr>
          <p:cNvSpPr txBox="1"/>
          <p:nvPr/>
        </p:nvSpPr>
        <p:spPr>
          <a:xfrm>
            <a:off x="6828793" y="5931720"/>
            <a:ext cx="2808387" cy="28713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tx2"/>
                </a:solidFill>
              </a:rPr>
              <a:t>True</a:t>
            </a: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Adversaries</a:t>
            </a:r>
          </a:p>
        </p:txBody>
      </p:sp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829B8548-F0C5-8165-78D4-58E187210664}"/>
              </a:ext>
            </a:extLst>
          </p:cNvPr>
          <p:cNvSpPr txBox="1">
            <a:spLocks/>
          </p:cNvSpPr>
          <p:nvPr/>
        </p:nvSpPr>
        <p:spPr>
          <a:xfrm>
            <a:off x="6674269" y="6446527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6363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20B0E6-A015-6C4C-9F24-93B3CF9B744C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117589061"/>
              </p:ext>
            </p:extLst>
          </p:nvPr>
        </p:nvGraphicFramePr>
        <p:xfrm>
          <a:off x="914397" y="2395010"/>
          <a:ext cx="10184238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357307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After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–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CIFAR10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82.5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74.9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8 %)</a:t>
                      </a:r>
                      <a:endParaRPr lang="de-DE" dirty="0">
                        <a:effectLst/>
                      </a:endParaRP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82.9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23E378A-5B73-5D47-40AC-29865A1BD8AE}"/>
              </a:ext>
            </a:extLst>
          </p:cNvPr>
          <p:cNvCxnSpPr/>
          <p:nvPr/>
        </p:nvCxnSpPr>
        <p:spPr>
          <a:xfrm>
            <a:off x="6644081" y="3858936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67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9728A-BA9D-B568-AC60-5559AF8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99D3-69AA-2197-4A73-E5E81844D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52E96-0547-7E9E-5BCE-25E3630C6D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74C82884-2C73-BB8F-66AC-68B57BE24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34295" y="745637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 Model - CIFAR10 3-conv block with batch norm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CIFAR10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3-conv block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50, </a:t>
            </a:r>
            <a:r>
              <a:rPr lang="en-US" b="1" dirty="0">
                <a:solidFill>
                  <a:schemeClr val="tx1"/>
                </a:solidFill>
              </a:rPr>
              <a:t>averaged</a:t>
            </a:r>
            <a:r>
              <a:rPr lang="en-US" dirty="0">
                <a:solidFill>
                  <a:schemeClr val="tx1"/>
                </a:solidFill>
              </a:rPr>
              <a:t>: 5 runs</a:t>
            </a:r>
          </a:p>
          <a:p>
            <a:r>
              <a:rPr lang="en-US" dirty="0">
                <a:solidFill>
                  <a:schemeClr val="tx1"/>
                </a:solidFill>
              </a:rPr>
              <a:t>Representing the </a:t>
            </a:r>
            <a:r>
              <a:rPr lang="en-US" b="1" dirty="0">
                <a:solidFill>
                  <a:schemeClr val="tx1"/>
                </a:solidFill>
              </a:rPr>
              <a:t>5 runs </a:t>
            </a:r>
            <a:r>
              <a:rPr lang="en-US" dirty="0">
                <a:solidFill>
                  <a:schemeClr val="tx1"/>
                </a:solidFill>
              </a:rPr>
              <a:t>by taking the </a:t>
            </a:r>
            <a:r>
              <a:rPr lang="en-US" b="1" dirty="0">
                <a:solidFill>
                  <a:schemeClr val="tx1"/>
                </a:solidFill>
              </a:rPr>
              <a:t>20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 and 90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42835-6F3F-D217-AB0C-6B4ACA7B4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2"/>
          <a:stretch/>
        </p:blipFill>
        <p:spPr>
          <a:xfrm>
            <a:off x="2586011" y="1656895"/>
            <a:ext cx="5240918" cy="3596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9DE85-25AB-76D0-DDAC-35DBEDCCEB98}"/>
              </a:ext>
            </a:extLst>
          </p:cNvPr>
          <p:cNvSpPr txBox="1"/>
          <p:nvPr/>
        </p:nvSpPr>
        <p:spPr>
          <a:xfrm>
            <a:off x="621108" y="5201105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Conclusion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172B4D"/>
                </a:solidFill>
                <a:effectLst/>
              </a:rPr>
              <a:t>Acc</a:t>
            </a:r>
            <a:r>
              <a:rPr lang="en-US" sz="1200" b="0" i="0" baseline="-25000" dirty="0" err="1">
                <a:solidFill>
                  <a:srgbClr val="172B4D"/>
                </a:solidFill>
                <a:effectLst/>
              </a:rPr>
              <a:t>wm</a:t>
            </a:r>
            <a:r>
              <a:rPr lang="en-US" sz="1200" b="0" i="0" baseline="-25000" dirty="0">
                <a:solidFill>
                  <a:srgbClr val="172B4D"/>
                </a:solidFill>
                <a:effectLst/>
              </a:rPr>
              <a:t> </a:t>
            </a:r>
            <a:r>
              <a:rPr lang="en-US" sz="1200" i="0" dirty="0">
                <a:solidFill>
                  <a:srgbClr val="172B4D"/>
                </a:solidFill>
              </a:rPr>
              <a:t>(watermark acc) is preserved with more than </a:t>
            </a:r>
            <a:r>
              <a:rPr lang="en-US" sz="1200" b="1" i="0" dirty="0">
                <a:solidFill>
                  <a:srgbClr val="172B4D"/>
                </a:solidFill>
              </a:rPr>
              <a:t>90%</a:t>
            </a:r>
            <a:r>
              <a:rPr lang="en-US" sz="1200" i="0" dirty="0">
                <a:solidFill>
                  <a:srgbClr val="172B4D"/>
                </a:solidFill>
              </a:rPr>
              <a:t> confidence for every run from a lower to a higher number of queries.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8375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9728A-BA9D-B568-AC60-5559AF8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99D3-69AA-2197-4A73-E5E81844D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52E96-0547-7E9E-5BCE-25E3630C6D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74C82884-2C73-BB8F-66AC-68B57BE24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34295" y="745637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 Model - CIFAR10 3-conv block with batch norm and dropout</a:t>
            </a: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>
                <a:solidFill>
                  <a:schemeClr val="tx1"/>
                </a:solidFill>
              </a:rPr>
              <a:t> 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50, </a:t>
            </a:r>
            <a:r>
              <a:rPr lang="en-US" b="1" dirty="0">
                <a:solidFill>
                  <a:schemeClr val="tx1"/>
                </a:solidFill>
              </a:rPr>
              <a:t>averaged</a:t>
            </a:r>
            <a:r>
              <a:rPr lang="en-US" dirty="0">
                <a:solidFill>
                  <a:schemeClr val="tx1"/>
                </a:solidFill>
              </a:rPr>
              <a:t>: 5 runs</a:t>
            </a:r>
          </a:p>
          <a:p>
            <a:r>
              <a:rPr lang="en-US" dirty="0">
                <a:solidFill>
                  <a:schemeClr val="tx1"/>
                </a:solidFill>
              </a:rPr>
              <a:t>Representing the </a:t>
            </a:r>
            <a:r>
              <a:rPr lang="en-US" b="1" dirty="0">
                <a:solidFill>
                  <a:schemeClr val="tx1"/>
                </a:solidFill>
              </a:rPr>
              <a:t>5 runs </a:t>
            </a:r>
            <a:r>
              <a:rPr lang="en-US" dirty="0">
                <a:solidFill>
                  <a:schemeClr val="tx1"/>
                </a:solidFill>
              </a:rPr>
              <a:t>by taking the </a:t>
            </a:r>
            <a:r>
              <a:rPr lang="en-US" b="1" dirty="0">
                <a:solidFill>
                  <a:schemeClr val="tx1"/>
                </a:solidFill>
              </a:rPr>
              <a:t>20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 and 90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quartile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9DE85-25AB-76D0-DDAC-35DBEDCCEB98}"/>
              </a:ext>
            </a:extLst>
          </p:cNvPr>
          <p:cNvSpPr txBox="1"/>
          <p:nvPr/>
        </p:nvSpPr>
        <p:spPr>
          <a:xfrm>
            <a:off x="621108" y="5201105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Conclusion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172B4D"/>
                </a:solidFill>
                <a:effectLst/>
              </a:rPr>
              <a:t>Acc</a:t>
            </a:r>
            <a:r>
              <a:rPr lang="en-US" sz="1200" b="0" i="0" baseline="-25000" dirty="0" err="1">
                <a:solidFill>
                  <a:srgbClr val="172B4D"/>
                </a:solidFill>
                <a:effectLst/>
              </a:rPr>
              <a:t>wm</a:t>
            </a:r>
            <a:r>
              <a:rPr lang="en-US" sz="1200" b="0" i="0" baseline="-25000" dirty="0">
                <a:solidFill>
                  <a:srgbClr val="172B4D"/>
                </a:solidFill>
                <a:effectLst/>
              </a:rPr>
              <a:t> </a:t>
            </a:r>
            <a:r>
              <a:rPr lang="en-US" sz="1200" i="0" dirty="0">
                <a:solidFill>
                  <a:srgbClr val="172B4D"/>
                </a:solidFill>
              </a:rPr>
              <a:t>(watermark acc) is preserved with </a:t>
            </a:r>
            <a:r>
              <a:rPr lang="en-US" sz="1200" dirty="0">
                <a:solidFill>
                  <a:srgbClr val="172B4D"/>
                </a:solidFill>
              </a:rPr>
              <a:t>good confidence but the variations throughout runs are little high. 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42BBA-1B16-41CE-AFE4-F8C5EAEB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26" y="1656895"/>
            <a:ext cx="4569098" cy="342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229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6FB59-6A46-CADB-44F8-8BBBE7867F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322DA-5C51-DDF9-94B6-09959A5EDD3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CBD3E-3C6E-884E-8A50-DE65C83B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91" y="1611201"/>
            <a:ext cx="5309668" cy="3982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6DAB6-0852-B8CB-5709-638EFF09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9" y="1611202"/>
            <a:ext cx="5309668" cy="3982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CF41C-2C20-DA8E-3E65-55B3ED09189F}"/>
              </a:ext>
            </a:extLst>
          </p:cNvPr>
          <p:cNvSpPr txBox="1"/>
          <p:nvPr/>
        </p:nvSpPr>
        <p:spPr>
          <a:xfrm>
            <a:off x="1802339" y="5487407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0.015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Claim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181B5-C679-0AF1-CF23-2A2F750F978D}"/>
              </a:ext>
            </a:extLst>
          </p:cNvPr>
          <p:cNvSpPr txBox="1"/>
          <p:nvPr/>
        </p:nvSpPr>
        <p:spPr>
          <a:xfrm>
            <a:off x="6885383" y="5487407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False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claim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very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low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confidence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C53DFE88-6A95-2310-985E-75D1D251D1A5}"/>
              </a:ext>
            </a:extLst>
          </p:cNvPr>
          <p:cNvSpPr txBox="1">
            <a:spLocks/>
          </p:cNvSpPr>
          <p:nvPr/>
        </p:nvSpPr>
        <p:spPr>
          <a:xfrm>
            <a:off x="305767" y="240783"/>
            <a:ext cx="9444763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Font typeface="Wingdings" panose="05000000000000000000" pitchFamily="2" charset="2"/>
              <a:buNone/>
              <a:defRPr sz="3000" b="1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5pPr>
            <a:lvl6pPr marL="45705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6pPr>
            <a:lvl7pPr marL="91411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7pPr>
            <a:lvl8pPr marL="13711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8pPr>
            <a:lvl9pPr marL="182823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9pPr>
          </a:lstStyle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DEEP Network</a:t>
            </a:r>
            <a:endParaRPr lang="en-GB" b="0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A53371-2661-D620-8228-B2BE887287D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115557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Network : CIFAR10: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Using only true adversaries.</a:t>
            </a:r>
          </a:p>
        </p:txBody>
      </p:sp>
    </p:spTree>
    <p:extLst>
      <p:ext uri="{BB962C8B-B14F-4D97-AF65-F5344CB8AC3E}">
        <p14:creationId xmlns:p14="http://schemas.microsoft.com/office/powerpoint/2010/main" val="218935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9809-9EA8-82A2-C619-5BABD92D02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0104-332C-9C12-313D-4A401EA4357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C6821-D723-1A4E-C60E-E02B0228E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02" y="966477"/>
            <a:ext cx="2354964" cy="246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033872-0CDC-A2B1-E877-977FF982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52" y="984059"/>
            <a:ext cx="2354964" cy="2462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69503-2006-FA5C-9097-5250EF601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14" y="3429000"/>
            <a:ext cx="2283952" cy="2388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5CA185-5260-79E0-AF3D-1125D902E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958" y="3428999"/>
            <a:ext cx="2283952" cy="2388267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EDEEC6DE-D1C4-91A9-46AD-003F2B950517}"/>
              </a:ext>
            </a:extLst>
          </p:cNvPr>
          <p:cNvSpPr txBox="1">
            <a:spLocks/>
          </p:cNvSpPr>
          <p:nvPr/>
        </p:nvSpPr>
        <p:spPr>
          <a:xfrm>
            <a:off x="305767" y="240783"/>
            <a:ext cx="9444763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Font typeface="Wingdings" panose="05000000000000000000" pitchFamily="2" charset="2"/>
              <a:buNone/>
              <a:defRPr sz="3000" b="1" kern="1200" cap="all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5pPr>
            <a:lvl6pPr marL="457059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6pPr>
            <a:lvl7pPr marL="91411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7pPr>
            <a:lvl8pPr marL="1371177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8pPr>
            <a:lvl9pPr marL="1828235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3A74"/>
                </a:solidFill>
                <a:latin typeface="Georgia" pitchFamily="18" charset="0"/>
              </a:defRPr>
            </a:lvl9pPr>
          </a:lstStyle>
          <a:p>
            <a:r>
              <a:rPr lang="en-GB" dirty="0"/>
              <a:t>FALSE CLAIM </a:t>
            </a:r>
            <a:r>
              <a:rPr lang="en-GB" dirty="0" err="1"/>
              <a:t>AnALYSIS</a:t>
            </a:r>
            <a:r>
              <a:rPr lang="en-GB" dirty="0"/>
              <a:t> ON CIFAR10 DEEP Network</a:t>
            </a:r>
            <a:endParaRPr lang="en-GB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2E52F-E9A8-387A-7632-F4B4FF1C3310}"/>
              </a:ext>
            </a:extLst>
          </p:cNvPr>
          <p:cNvSpPr txBox="1"/>
          <p:nvPr/>
        </p:nvSpPr>
        <p:spPr>
          <a:xfrm>
            <a:off x="4170589" y="5817266"/>
            <a:ext cx="3080738" cy="4723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e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0.025</a:t>
            </a:r>
          </a:p>
        </p:txBody>
      </p:sp>
    </p:spTree>
    <p:extLst>
      <p:ext uri="{BB962C8B-B14F-4D97-AF65-F5344CB8AC3E}">
        <p14:creationId xmlns:p14="http://schemas.microsoft.com/office/powerpoint/2010/main" val="593893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5FF0-D054-B566-CEED-97605A79B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0530-4A76-44BE-64C9-DD15223947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6D762F3-2729-08F9-0F0B-10E03DB9B6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748333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CIFAR10: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0.025)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F2C35-0512-728C-ABF6-9529A7E0D9A9}"/>
              </a:ext>
            </a:extLst>
          </p:cNvPr>
          <p:cNvSpPr txBox="1"/>
          <p:nvPr/>
        </p:nvSpPr>
        <p:spPr>
          <a:xfrm>
            <a:off x="3720003" y="4840719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10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34A50-863E-E77D-C8B2-E03EAF564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21" y="1457212"/>
            <a:ext cx="4394960" cy="3296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4CB679-0579-58AD-5191-7E5008952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465" y="1457212"/>
            <a:ext cx="4394961" cy="329622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D605554-9320-D632-9964-89C708E4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Finetuning to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4ECE03-BC00-E66D-2FBA-1D1270741539}"/>
              </a:ext>
            </a:extLst>
          </p:cNvPr>
          <p:cNvSpPr txBox="1"/>
          <p:nvPr/>
        </p:nvSpPr>
        <p:spPr>
          <a:xfrm>
            <a:off x="564031" y="5297180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Observation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72B4D"/>
                </a:solidFill>
                <a:effectLst/>
              </a:rPr>
              <a:t>With a higher number of epochs (e.g</a:t>
            </a:r>
            <a:r>
              <a:rPr lang="en-US" sz="1200" dirty="0">
                <a:solidFill>
                  <a:srgbClr val="172B4D"/>
                </a:solidFill>
              </a:rPr>
              <a:t>.</a:t>
            </a:r>
            <a:r>
              <a:rPr lang="en-US" sz="1200" b="0" i="0" dirty="0">
                <a:solidFill>
                  <a:srgbClr val="172B4D"/>
                </a:solidFill>
                <a:effectLst/>
              </a:rPr>
              <a:t> 25) then the model was overfitting only the watermark set and forgetting the previous weights.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38595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20B0E6-A015-6C4C-9F24-93B3CF9B744C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056446494"/>
              </p:ext>
            </p:extLst>
          </p:nvPr>
        </p:nvGraphicFramePr>
        <p:xfrm>
          <a:off x="838896" y="2541841"/>
          <a:ext cx="10310073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CIFAR10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96.05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88.91(~89)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7%)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83.2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6796AC-3299-6529-4FEB-A892AFC5A109}"/>
              </a:ext>
            </a:extLst>
          </p:cNvPr>
          <p:cNvCxnSpPr/>
          <p:nvPr/>
        </p:nvCxnSpPr>
        <p:spPr>
          <a:xfrm>
            <a:off x="7239699" y="4001549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340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9728A-BA9D-B568-AC60-5559AF8B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A99D3-69AA-2197-4A73-E5E81844D5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52E96-0547-7E9E-5BCE-25E3630C6DF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74C82884-2C73-BB8F-66AC-68B57BE241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714085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Original Model - CIFAR10 </a:t>
            </a:r>
            <a:r>
              <a:rPr lang="en-US" dirty="0" err="1">
                <a:solidFill>
                  <a:schemeClr val="tx1"/>
                </a:solidFill>
              </a:rPr>
              <a:t>ResNet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CIFAR10 3-conv block,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50, </a:t>
            </a:r>
            <a:r>
              <a:rPr lang="en-US" b="1" dirty="0">
                <a:solidFill>
                  <a:schemeClr val="tx1"/>
                </a:solidFill>
              </a:rPr>
              <a:t>averaged</a:t>
            </a:r>
            <a:r>
              <a:rPr lang="en-US" dirty="0">
                <a:solidFill>
                  <a:schemeClr val="tx1"/>
                </a:solidFill>
              </a:rPr>
              <a:t>: 5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582B2-3D2A-413F-2099-309DF0744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4"/>
          <a:stretch/>
        </p:blipFill>
        <p:spPr>
          <a:xfrm>
            <a:off x="2662104" y="1354002"/>
            <a:ext cx="5350604" cy="3696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465CCE-A5B6-0E45-6B0C-E2D88748E9A4}"/>
              </a:ext>
            </a:extLst>
          </p:cNvPr>
          <p:cNvSpPr txBox="1"/>
          <p:nvPr/>
        </p:nvSpPr>
        <p:spPr>
          <a:xfrm>
            <a:off x="621108" y="5186423"/>
            <a:ext cx="10560697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bg2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fontAlgn="base">
              <a:buClr>
                <a:schemeClr val="accent6"/>
              </a:buClr>
              <a:buSzPct val="100000"/>
            </a:pPr>
            <a:r>
              <a:rPr lang="en-US" sz="1200" b="1" i="0" u="sng" dirty="0">
                <a:solidFill>
                  <a:srgbClr val="172B4D"/>
                </a:solidFill>
                <a:effectLst/>
              </a:rPr>
              <a:t>Conclusion</a:t>
            </a:r>
          </a:p>
          <a:p>
            <a:pPr marL="285750" indent="-285750" fontAlgn="base">
              <a:buClr>
                <a:schemeClr val="accent6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rgbClr val="172B4D"/>
                </a:solidFill>
                <a:effectLst/>
              </a:rPr>
              <a:t>Acc</a:t>
            </a:r>
            <a:r>
              <a:rPr lang="en-US" sz="1200" b="1" i="0" baseline="-25000" dirty="0" err="1">
                <a:solidFill>
                  <a:srgbClr val="172B4D"/>
                </a:solidFill>
                <a:effectLst/>
              </a:rPr>
              <a:t>wm</a:t>
            </a:r>
            <a:r>
              <a:rPr lang="en-US" sz="1200" b="1" i="0" baseline="-25000" dirty="0">
                <a:solidFill>
                  <a:srgbClr val="172B4D"/>
                </a:solidFill>
                <a:effectLst/>
              </a:rPr>
              <a:t> </a:t>
            </a:r>
            <a:r>
              <a:rPr lang="en-US" sz="1200" b="1" i="0" dirty="0">
                <a:solidFill>
                  <a:srgbClr val="172B4D"/>
                </a:solidFill>
              </a:rPr>
              <a:t>(watermark acc) </a:t>
            </a:r>
            <a:r>
              <a:rPr lang="en-US" sz="1200" i="0" dirty="0">
                <a:solidFill>
                  <a:srgbClr val="172B4D"/>
                </a:solidFill>
              </a:rPr>
              <a:t>is preserved between </a:t>
            </a:r>
            <a:r>
              <a:rPr lang="en-US" sz="1200" b="1" i="1" dirty="0">
                <a:solidFill>
                  <a:srgbClr val="172B4D"/>
                </a:solidFill>
              </a:rPr>
              <a:t>79% to 85%</a:t>
            </a:r>
            <a:r>
              <a:rPr lang="en-US" sz="1200" i="1" dirty="0">
                <a:solidFill>
                  <a:srgbClr val="172B4D"/>
                </a:solidFill>
              </a:rPr>
              <a:t> </a:t>
            </a:r>
            <a:r>
              <a:rPr lang="en-US" sz="1200" i="0" dirty="0">
                <a:solidFill>
                  <a:srgbClr val="172B4D"/>
                </a:solidFill>
              </a:rPr>
              <a:t>confidence for every run from lower to higher number of queries.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44397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50C5D-0543-615E-8996-E2BF91C4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274C-9A8D-FF20-AFA4-A7E47C00C1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0A9E-4999-9917-DD7D-E196C2871D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3BB248-F15F-7B82-A707-52F553446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405821"/>
              </p:ext>
            </p:extLst>
          </p:nvPr>
        </p:nvGraphicFramePr>
        <p:xfrm>
          <a:off x="871796" y="2779568"/>
          <a:ext cx="5558992" cy="2990850"/>
        </p:xfrm>
        <a:graphic>
          <a:graphicData uri="http://schemas.openxmlformats.org/drawingml/2006/table">
            <a:tbl>
              <a:tblPr/>
              <a:tblGrid>
                <a:gridCol w="1893043">
                  <a:extLst>
                    <a:ext uri="{9D8B030D-6E8A-4147-A177-3AD203B41FA5}">
                      <a16:colId xmlns:a16="http://schemas.microsoft.com/office/drawing/2014/main" val="2177982016"/>
                    </a:ext>
                  </a:extLst>
                </a:gridCol>
                <a:gridCol w="1854240">
                  <a:extLst>
                    <a:ext uri="{9D8B030D-6E8A-4147-A177-3AD203B41FA5}">
                      <a16:colId xmlns:a16="http://schemas.microsoft.com/office/drawing/2014/main" val="1543703355"/>
                    </a:ext>
                  </a:extLst>
                </a:gridCol>
                <a:gridCol w="1811709">
                  <a:extLst>
                    <a:ext uri="{9D8B030D-6E8A-4147-A177-3AD203B41FA5}">
                      <a16:colId xmlns:a16="http://schemas.microsoft.com/office/drawing/2014/main" val="2084497921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Pruning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Watermark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59987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0.025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57.34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72.0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0539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57.44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72.0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71373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52.88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72.66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44293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13.39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18.06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069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10.38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3625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DE0A158-70AE-B20C-3231-752C896D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2035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30649-4819-5ACE-D640-2A7828DFB8F5}"/>
              </a:ext>
            </a:extLst>
          </p:cNvPr>
          <p:cNvSpPr txBox="1"/>
          <p:nvPr/>
        </p:nvSpPr>
        <p:spPr>
          <a:xfrm>
            <a:off x="291125" y="777383"/>
            <a:ext cx="9864552" cy="213904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pruning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acc: 72.06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Watermark acc: 66.68</a:t>
            </a: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 Performing pruning on the attacker model.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76EEC4-5E44-02A7-EA55-199095F2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07" y="2457486"/>
            <a:ext cx="4800168" cy="36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2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50C5D-0543-615E-8996-E2BF91C4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FINEPRUNING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274C-9A8D-FF20-AFA4-A7E47C00C1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0A9E-4999-9917-DD7D-E196C2871D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3BB248-F15F-7B82-A707-52F553446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385224"/>
              </p:ext>
            </p:extLst>
          </p:nvPr>
        </p:nvGraphicFramePr>
        <p:xfrm>
          <a:off x="871796" y="2779568"/>
          <a:ext cx="5558992" cy="1253490"/>
        </p:xfrm>
        <a:graphic>
          <a:graphicData uri="http://schemas.openxmlformats.org/drawingml/2006/table">
            <a:tbl>
              <a:tblPr/>
              <a:tblGrid>
                <a:gridCol w="1893043">
                  <a:extLst>
                    <a:ext uri="{9D8B030D-6E8A-4147-A177-3AD203B41FA5}">
                      <a16:colId xmlns:a16="http://schemas.microsoft.com/office/drawing/2014/main" val="2177982016"/>
                    </a:ext>
                  </a:extLst>
                </a:gridCol>
                <a:gridCol w="1854240">
                  <a:extLst>
                    <a:ext uri="{9D8B030D-6E8A-4147-A177-3AD203B41FA5}">
                      <a16:colId xmlns:a16="http://schemas.microsoft.com/office/drawing/2014/main" val="1543703355"/>
                    </a:ext>
                  </a:extLst>
                </a:gridCol>
                <a:gridCol w="1811709">
                  <a:extLst>
                    <a:ext uri="{9D8B030D-6E8A-4147-A177-3AD203B41FA5}">
                      <a16:colId xmlns:a16="http://schemas.microsoft.com/office/drawing/2014/main" val="2084497921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Pruning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Watermark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59987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10.38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10.11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0539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DE0A158-70AE-B20C-3231-752C896D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2035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30649-4819-5ACE-D640-2A7828DFB8F5}"/>
              </a:ext>
            </a:extLst>
          </p:cNvPr>
          <p:cNvSpPr txBox="1"/>
          <p:nvPr/>
        </p:nvSpPr>
        <p:spPr>
          <a:xfrm>
            <a:off x="291125" y="777383"/>
            <a:ext cx="9864552" cy="213904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pruning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acc: 72.06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Watermark acc: 66.68</a:t>
            </a: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 Performing fine pruning with 10 epochs on the attacker model.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ACB7CC-CBF5-0EA5-EF3A-7ED4FB23E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86843"/>
              </p:ext>
            </p:extLst>
          </p:nvPr>
        </p:nvGraphicFramePr>
        <p:xfrm>
          <a:off x="871796" y="4463509"/>
          <a:ext cx="5558992" cy="1253490"/>
        </p:xfrm>
        <a:graphic>
          <a:graphicData uri="http://schemas.openxmlformats.org/drawingml/2006/table">
            <a:tbl>
              <a:tblPr/>
              <a:tblGrid>
                <a:gridCol w="1893043">
                  <a:extLst>
                    <a:ext uri="{9D8B030D-6E8A-4147-A177-3AD203B41FA5}">
                      <a16:colId xmlns:a16="http://schemas.microsoft.com/office/drawing/2014/main" val="2177982016"/>
                    </a:ext>
                  </a:extLst>
                </a:gridCol>
                <a:gridCol w="1854240">
                  <a:extLst>
                    <a:ext uri="{9D8B030D-6E8A-4147-A177-3AD203B41FA5}">
                      <a16:colId xmlns:a16="http://schemas.microsoft.com/office/drawing/2014/main" val="1543703355"/>
                    </a:ext>
                  </a:extLst>
                </a:gridCol>
                <a:gridCol w="1811709">
                  <a:extLst>
                    <a:ext uri="{9D8B030D-6E8A-4147-A177-3AD203B41FA5}">
                      <a16:colId xmlns:a16="http://schemas.microsoft.com/office/drawing/2014/main" val="2084497921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Fine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Pruning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Watermark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59987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55.62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77.36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05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83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A561EE-689B-6043-68F9-99742499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202" y="2816199"/>
            <a:ext cx="9337595" cy="461665"/>
          </a:xfrm>
        </p:spPr>
        <p:txBody>
          <a:bodyPr/>
          <a:lstStyle/>
          <a:p>
            <a:r>
              <a:rPr lang="de-DE" dirty="0"/>
              <a:t>PHASE 1: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adversaries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retraining</a:t>
            </a:r>
            <a:r>
              <a:rPr lang="de-DE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5C8FC-068D-8F11-FE01-A712AF4F08A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973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75FF0-D054-B566-CEED-97605A79BB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A0530-4A76-44BE-64C9-DD152239470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6D762F3-2729-08F9-0F0B-10E03DB9B6D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860999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MNIST: 2-Conv layer</a:t>
            </a:r>
          </a:p>
          <a:p>
            <a:r>
              <a:rPr lang="en-US" dirty="0">
                <a:solidFill>
                  <a:schemeClr val="tx1"/>
                </a:solidFill>
              </a:rPr>
              <a:t>Finetuning with noise level (eps = 0.25)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F2C35-0512-728C-ABF6-9529A7E0D9A9}"/>
              </a:ext>
            </a:extLst>
          </p:cNvPr>
          <p:cNvSpPr txBox="1"/>
          <p:nvPr/>
        </p:nvSpPr>
        <p:spPr>
          <a:xfrm>
            <a:off x="4437013" y="5807413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dirty="0">
                <a:solidFill>
                  <a:schemeClr val="accent3"/>
                </a:solidFill>
              </a:rPr>
              <a:t>25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0.25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D605554-9320-D632-9964-89C708E4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Finetuning to </a:t>
            </a:r>
            <a:r>
              <a:rPr lang="de-DE" dirty="0" err="1"/>
              <a:t>embed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on MNIST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2095A-271F-5701-3FA8-C1ECC891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871" y="1649267"/>
            <a:ext cx="5544195" cy="41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33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61084-5202-9FB4-BCB9-09FA2997F5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31C15-D357-218F-EFE8-18D33958BF4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EAD821D-2CA1-7B1A-32F0-451CB7DC6565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671387158"/>
              </p:ext>
            </p:extLst>
          </p:nvPr>
        </p:nvGraphicFramePr>
        <p:xfrm>
          <a:off x="689344" y="1812699"/>
          <a:ext cx="10310073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MNIST (0.25)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99.08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96.49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3%)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93.8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8D962524-16EC-6E74-426C-ED428BFD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A1B9257-A595-A0F6-4351-3C2CD771DACB}"/>
              </a:ext>
            </a:extLst>
          </p:cNvPr>
          <p:cNvCxnSpPr/>
          <p:nvPr/>
        </p:nvCxnSpPr>
        <p:spPr>
          <a:xfrm>
            <a:off x="6539307" y="3244442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3F3A9782-5194-AE1C-D49B-54C08EDC1ABD}"/>
              </a:ext>
            </a:extLst>
          </p:cNvPr>
          <p:cNvSpPr txBox="1">
            <a:spLocks/>
          </p:cNvSpPr>
          <p:nvPr/>
        </p:nvSpPr>
        <p:spPr>
          <a:xfrm>
            <a:off x="334963" y="714085"/>
            <a:ext cx="11522074" cy="911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Wingdings" panose="05000000000000000000" pitchFamily="2" charset="2"/>
              <a:buChar char="§"/>
              <a:defRPr lang="de-DE" altLang="de-DE" sz="1800" b="0" kern="1200" cap="none" baseline="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60363" indent="-17621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Char char="▪"/>
              <a:defRPr lang="de-DE" altLang="de-DE" sz="1600" b="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492125" indent="-1317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Char char="▪"/>
              <a:defRPr lang="de-DE" altLang="de-DE" sz="14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609600" indent="-1158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Char char="▪"/>
              <a:defRPr kumimoji="0" lang="de-DE" altLang="de-DE" sz="1200" b="0" i="0" u="none" strike="noStrike" kern="1200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 marL="811213" indent="-11588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Char char="▪"/>
              <a:defRPr lang="de-DE" altLang="de-DE" sz="12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847725" marR="0" indent="-79375" algn="l" defTabSz="9141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D6A70"/>
              </a:buClr>
              <a:buSzTx/>
              <a:buFont typeface="Segoe UI" panose="020B0502040204020203" pitchFamily="34" charset="0"/>
              <a:buChar char="▪"/>
              <a:tabLst/>
              <a:defRPr sz="1000" kern="1200">
                <a:solidFill>
                  <a:srgbClr val="5D6A70"/>
                </a:solidFill>
                <a:latin typeface="+mn-lt"/>
                <a:ea typeface="+mn-ea"/>
                <a:cs typeface="+mn-cs"/>
              </a:defRPr>
            </a:lvl6pPr>
            <a:lvl7pPr marL="1116013" indent="-155575" algn="l" defTabSz="914117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rgbClr val="5D6A70"/>
              </a:buClr>
              <a:buFont typeface="Segoe UI" panose="020B0502040204020203" pitchFamily="34" charset="0"/>
              <a:buChar char="▪"/>
              <a:defRPr sz="1000" kern="1200">
                <a:solidFill>
                  <a:srgbClr val="5D6A70"/>
                </a:solidFill>
                <a:latin typeface="+mn-lt"/>
                <a:ea typeface="+mn-ea"/>
                <a:cs typeface="+mn-cs"/>
              </a:defRPr>
            </a:lvl7pPr>
            <a:lvl8pPr marL="3427942" indent="-228530" algn="l" defTabSz="9141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00" indent="-228530" algn="l" defTabSz="9141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08038" algn="l"/>
                <a:tab pos="107632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Original Model – MNIST 2-conv layer</a:t>
            </a:r>
          </a:p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2-conv layer,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</a:t>
            </a:r>
          </a:p>
        </p:txBody>
      </p:sp>
    </p:spTree>
    <p:extLst>
      <p:ext uri="{BB962C8B-B14F-4D97-AF65-F5344CB8AC3E}">
        <p14:creationId xmlns:p14="http://schemas.microsoft.com/office/powerpoint/2010/main" val="3909433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7AB7D-BC46-356C-CF61-122271AF9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F1DD-ABB4-A300-0E65-217B084B3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9E21B-C86D-E5D6-EFFE-55A7EEFCA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899" y="1739633"/>
            <a:ext cx="5522191" cy="414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0429E6-6A0F-031D-11E6-55001FDD1A06}"/>
              </a:ext>
            </a:extLst>
          </p:cNvPr>
          <p:cNvSpPr txBox="1"/>
          <p:nvPr/>
        </p:nvSpPr>
        <p:spPr>
          <a:xfrm>
            <a:off x="4346235" y="5815933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eps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= 0.25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2AB3572-BDA4-1B33-20A2-2605FF73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Finetuned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39551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850C5D-0543-615E-8996-E2BF91C4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PRUNING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7274C-9A8D-FF20-AFA4-A7E47C00C1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0A9E-4999-9917-DD7D-E196C2871D8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3BB248-F15F-7B82-A707-52F553446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427109"/>
              </p:ext>
            </p:extLst>
          </p:nvPr>
        </p:nvGraphicFramePr>
        <p:xfrm>
          <a:off x="871796" y="2779568"/>
          <a:ext cx="5558992" cy="2990850"/>
        </p:xfrm>
        <a:graphic>
          <a:graphicData uri="http://schemas.openxmlformats.org/drawingml/2006/table">
            <a:tbl>
              <a:tblPr/>
              <a:tblGrid>
                <a:gridCol w="1893043">
                  <a:extLst>
                    <a:ext uri="{9D8B030D-6E8A-4147-A177-3AD203B41FA5}">
                      <a16:colId xmlns:a16="http://schemas.microsoft.com/office/drawing/2014/main" val="2177982016"/>
                    </a:ext>
                  </a:extLst>
                </a:gridCol>
                <a:gridCol w="1854240">
                  <a:extLst>
                    <a:ext uri="{9D8B030D-6E8A-4147-A177-3AD203B41FA5}">
                      <a16:colId xmlns:a16="http://schemas.microsoft.com/office/drawing/2014/main" val="1543703355"/>
                    </a:ext>
                  </a:extLst>
                </a:gridCol>
                <a:gridCol w="1811709">
                  <a:extLst>
                    <a:ext uri="{9D8B030D-6E8A-4147-A177-3AD203B41FA5}">
                      <a16:colId xmlns:a16="http://schemas.microsoft.com/office/drawing/2014/main" val="2084497921"/>
                    </a:ext>
                  </a:extLst>
                </a:gridCol>
              </a:tblGrid>
              <a:tr h="8191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Pruning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level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Watermark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Test </a:t>
                      </a:r>
                      <a:r>
                        <a:rPr lang="de-DE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Acc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59987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0.025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47.24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96.42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190539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47.22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96.0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71373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47.82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96.76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44293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de-DE" sz="160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49.41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95.75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306908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  <a:endParaRPr lang="de-DE" sz="1600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33.32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84.85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3625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DE0A158-70AE-B20C-3231-752C896D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588" y="2035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30649-4819-5ACE-D640-2A7828DFB8F5}"/>
              </a:ext>
            </a:extLst>
          </p:cNvPr>
          <p:cNvSpPr txBox="1"/>
          <p:nvPr/>
        </p:nvSpPr>
        <p:spPr>
          <a:xfrm>
            <a:off x="291125" y="777383"/>
            <a:ext cx="9864552" cy="213904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sz="1800" b="1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pruning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acc: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96.49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Watermark acc: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59.94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- Performing pruning on the attacker model.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253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7AB7D-BC46-356C-CF61-122271AF9D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4F1DD-ABB4-A300-0E65-217B084B3D9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2AB3572-BDA4-1B33-20A2-2605FF73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E9165-83A2-244D-C123-927EFEFEF6D2}"/>
              </a:ext>
            </a:extLst>
          </p:cNvPr>
          <p:cNvSpPr txBox="1"/>
          <p:nvPr/>
        </p:nvSpPr>
        <p:spPr>
          <a:xfrm>
            <a:off x="334963" y="1525568"/>
            <a:ext cx="9879875" cy="2308324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Focus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was </a:t>
            </a:r>
            <a:r>
              <a:rPr lang="de-DE" dirty="0" err="1"/>
              <a:t>more</a:t>
            </a:r>
            <a:r>
              <a:rPr lang="de-DE" dirty="0"/>
              <a:t> on Fidelity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preserving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b="1" dirty="0" err="1"/>
              <a:t>finetuning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b="1" dirty="0" err="1"/>
              <a:t>only</a:t>
            </a:r>
            <a:r>
              <a:rPr lang="de-DE" b="1" dirty="0"/>
              <a:t> </a:t>
            </a:r>
            <a:r>
              <a:rPr lang="de-DE" b="1" dirty="0" err="1"/>
              <a:t>true</a:t>
            </a:r>
            <a:r>
              <a:rPr lang="de-DE" b="1" dirty="0"/>
              <a:t> </a:t>
            </a:r>
            <a:r>
              <a:rPr lang="de-DE" b="1" dirty="0" err="1"/>
              <a:t>adversaries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Robust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 – </a:t>
            </a:r>
            <a:r>
              <a:rPr lang="de-DE" dirty="0" err="1"/>
              <a:t>pruning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in </a:t>
            </a:r>
            <a:r>
              <a:rPr lang="de-DE" dirty="0" err="1"/>
              <a:t>black</a:t>
            </a:r>
            <a:r>
              <a:rPr lang="de-DE" dirty="0"/>
              <a:t> box </a:t>
            </a:r>
            <a:r>
              <a:rPr lang="de-DE" dirty="0" err="1"/>
              <a:t>setting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Not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knocking</a:t>
            </a:r>
            <a:r>
              <a:rPr lang="de-DE" dirty="0"/>
              <a:t> off </a:t>
            </a:r>
            <a:r>
              <a:rPr lang="de-DE" dirty="0" err="1"/>
              <a:t>false</a:t>
            </a:r>
            <a:r>
              <a:rPr lang="de-DE" dirty="0"/>
              <a:t> positives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Finetuning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in </a:t>
            </a:r>
            <a:r>
              <a:rPr lang="de-DE" dirty="0" err="1"/>
              <a:t>claiming</a:t>
            </a:r>
            <a:r>
              <a:rPr lang="de-DE" dirty="0"/>
              <a:t> </a:t>
            </a:r>
            <a:r>
              <a:rPr lang="de-DE" dirty="0" err="1"/>
              <a:t>ownership</a:t>
            </a:r>
            <a:r>
              <a:rPr lang="de-DE" dirty="0"/>
              <a:t> but </a:t>
            </a:r>
            <a:r>
              <a:rPr lang="de-DE" b="1" dirty="0" err="1"/>
              <a:t>drop</a:t>
            </a:r>
            <a:r>
              <a:rPr lang="de-DE" b="1" dirty="0"/>
              <a:t> in </a:t>
            </a:r>
            <a:r>
              <a:rPr lang="de-DE" b="1" dirty="0" err="1"/>
              <a:t>accuracy</a:t>
            </a:r>
            <a:r>
              <a:rPr lang="de-DE" b="1" dirty="0"/>
              <a:t> (</a:t>
            </a:r>
            <a:r>
              <a:rPr lang="de-DE" b="1" dirty="0" err="1"/>
              <a:t>fidelity</a:t>
            </a:r>
            <a:r>
              <a:rPr lang="de-DE" b="1" dirty="0"/>
              <a:t>)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littler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retraining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dependent</a:t>
            </a:r>
            <a:r>
              <a:rPr lang="de-DE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96218-DBD5-4229-32DF-0544421873F7}"/>
              </a:ext>
            </a:extLst>
          </p:cNvPr>
          <p:cNvSpPr txBox="1"/>
          <p:nvPr/>
        </p:nvSpPr>
        <p:spPr>
          <a:xfrm>
            <a:off x="334963" y="1025825"/>
            <a:ext cx="6104708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Frontier Stitching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2A146-2C1A-7733-4BE4-2E07D7AB8270}"/>
              </a:ext>
            </a:extLst>
          </p:cNvPr>
          <p:cNvSpPr txBox="1"/>
          <p:nvPr/>
        </p:nvSpPr>
        <p:spPr>
          <a:xfrm>
            <a:off x="334963" y="4407665"/>
            <a:ext cx="6104708" cy="36933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5"/>
                </a:solidFill>
              </a:rPr>
              <a:t>General Watermarking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FD863F-24BB-6738-F430-9A648E0872D8}"/>
              </a:ext>
            </a:extLst>
          </p:cNvPr>
          <p:cNvSpPr txBox="1"/>
          <p:nvPr/>
        </p:nvSpPr>
        <p:spPr>
          <a:xfrm>
            <a:off x="256585" y="4776997"/>
            <a:ext cx="9879875" cy="64633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/>
              <a:t>All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focused</a:t>
            </a:r>
            <a:r>
              <a:rPr lang="de-DE" dirty="0"/>
              <a:t> on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.</a:t>
            </a:r>
          </a:p>
          <a:p>
            <a:pPr marL="285750" indent="-285750" algn="l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analyzed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435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10170909" cy="1384995"/>
          </a:xfrm>
        </p:spPr>
        <p:txBody>
          <a:bodyPr/>
          <a:lstStyle/>
          <a:p>
            <a:r>
              <a:rPr lang="en-GB" dirty="0"/>
              <a:t>RECAP: </a:t>
            </a:r>
            <a:r>
              <a:rPr lang="en-GB" dirty="0" err="1"/>
              <a:t>Defense</a:t>
            </a:r>
            <a:r>
              <a:rPr lang="en-GB" dirty="0"/>
              <a:t> on Trained model APPROACHES</a:t>
            </a:r>
            <a:br>
              <a:rPr lang="en-GB" dirty="0"/>
            </a:br>
            <a:endParaRPr lang="en-GB" b="0" dirty="0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8B9F0C49-F207-CB32-7089-AF6CFF61B103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6AE015-945F-D10C-A5F5-5D06232C0975}"/>
              </a:ext>
            </a:extLst>
          </p:cNvPr>
          <p:cNvSpPr/>
          <p:nvPr/>
        </p:nvSpPr>
        <p:spPr>
          <a:xfrm>
            <a:off x="805343" y="1582552"/>
            <a:ext cx="2457925" cy="6795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(</a:t>
            </a:r>
            <a:r>
              <a:rPr lang="de-DE" sz="1600" b="1" dirty="0" err="1"/>
              <a:t>trained</a:t>
            </a:r>
            <a:r>
              <a:rPr lang="de-DE" sz="1600" b="1" dirty="0"/>
              <a:t> on </a:t>
            </a:r>
            <a:r>
              <a:rPr lang="de-DE" sz="1600" b="1" dirty="0" err="1"/>
              <a:t>task</a:t>
            </a:r>
            <a:r>
              <a:rPr lang="de-DE" sz="1600" b="1" dirty="0"/>
              <a:t>, </a:t>
            </a:r>
            <a:r>
              <a:rPr lang="de-DE" sz="1600" b="1" dirty="0" err="1"/>
              <a:t>without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)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8A1050B-C1C2-A5C5-B8BE-9594EB5B1A8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684080" y="2573755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7876CB-2DEA-4A55-FAED-9BDB5525154A}"/>
              </a:ext>
            </a:extLst>
          </p:cNvPr>
          <p:cNvSpPr/>
          <p:nvPr/>
        </p:nvSpPr>
        <p:spPr>
          <a:xfrm>
            <a:off x="780127" y="3156650"/>
            <a:ext cx="2457925" cy="856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Same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architecture</a:t>
            </a:r>
            <a:endParaRPr lang="de-DE" sz="1600" b="1" dirty="0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5B0DF359-18BC-5BA2-E095-95AF94FD6E6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680496" y="4189141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0C5E0-0D06-21C7-CFAF-EEEF630703D9}"/>
              </a:ext>
            </a:extLst>
          </p:cNvPr>
          <p:cNvSpPr/>
          <p:nvPr/>
        </p:nvSpPr>
        <p:spPr>
          <a:xfrm>
            <a:off x="780126" y="4636435"/>
            <a:ext cx="2457925" cy="856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finetuning</a:t>
            </a:r>
            <a:r>
              <a:rPr lang="de-DE" sz="1600" b="1" dirty="0"/>
              <a:t>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 </a:t>
            </a:r>
            <a:r>
              <a:rPr lang="de-DE" sz="1600" b="1" dirty="0" err="1"/>
              <a:t>set</a:t>
            </a:r>
            <a:endParaRPr lang="de-DE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2A7E55-ED99-7F5C-3EDC-33AE68075294}"/>
              </a:ext>
            </a:extLst>
          </p:cNvPr>
          <p:cNvSpPr/>
          <p:nvPr/>
        </p:nvSpPr>
        <p:spPr>
          <a:xfrm>
            <a:off x="4595234" y="1592130"/>
            <a:ext cx="2457925" cy="679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(</a:t>
            </a:r>
            <a:r>
              <a:rPr lang="de-DE" sz="1600" b="1" dirty="0" err="1"/>
              <a:t>trained</a:t>
            </a:r>
            <a:r>
              <a:rPr lang="de-DE" sz="1600" b="1" dirty="0"/>
              <a:t> on </a:t>
            </a:r>
            <a:r>
              <a:rPr lang="de-DE" sz="1600" b="1" dirty="0" err="1"/>
              <a:t>task</a:t>
            </a:r>
            <a:r>
              <a:rPr lang="de-DE" sz="1600" b="1" dirty="0"/>
              <a:t>, </a:t>
            </a:r>
            <a:r>
              <a:rPr lang="de-DE" sz="1600" b="1" dirty="0" err="1"/>
              <a:t>without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)</a:t>
            </a:r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576361BC-1AFF-26FC-627B-861A669A34B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473971" y="2583333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771A1F-6550-4BD8-1239-9900C3CB3C92}"/>
              </a:ext>
            </a:extLst>
          </p:cNvPr>
          <p:cNvSpPr/>
          <p:nvPr/>
        </p:nvSpPr>
        <p:spPr>
          <a:xfrm>
            <a:off x="4570018" y="3166228"/>
            <a:ext cx="2457925" cy="8563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Different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architecture</a:t>
            </a:r>
            <a:r>
              <a:rPr lang="de-DE" sz="1600" b="1" dirty="0"/>
              <a:t> (</a:t>
            </a:r>
            <a:r>
              <a:rPr lang="de-DE" sz="1600" b="1" dirty="0" err="1"/>
              <a:t>take</a:t>
            </a:r>
            <a:r>
              <a:rPr lang="de-DE" sz="1600" b="1" dirty="0"/>
              <a:t> </a:t>
            </a:r>
            <a:r>
              <a:rPr lang="de-DE" sz="1600" b="1" dirty="0" err="1"/>
              <a:t>input</a:t>
            </a:r>
            <a:r>
              <a:rPr lang="de-DE" sz="1600" b="1" dirty="0"/>
              <a:t> </a:t>
            </a:r>
            <a:r>
              <a:rPr lang="de-DE" sz="1600" b="1" dirty="0" err="1"/>
              <a:t>from</a:t>
            </a:r>
            <a:r>
              <a:rPr lang="de-DE" sz="1600" b="1" dirty="0"/>
              <a:t> </a:t>
            </a:r>
            <a:r>
              <a:rPr lang="de-DE" sz="1600" b="1" dirty="0" err="1"/>
              <a:t>above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)</a:t>
            </a:r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B808675B-3512-AE1C-F0C1-711C8C1EBF7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470387" y="4198719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2D99F3-EF38-82D4-78F7-3420EFC8A08F}"/>
              </a:ext>
            </a:extLst>
          </p:cNvPr>
          <p:cNvSpPr/>
          <p:nvPr/>
        </p:nvSpPr>
        <p:spPr>
          <a:xfrm>
            <a:off x="4595234" y="4636434"/>
            <a:ext cx="2457925" cy="8563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training</a:t>
            </a:r>
            <a:r>
              <a:rPr lang="de-DE" sz="1600" b="1" dirty="0"/>
              <a:t>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watermarking</a:t>
            </a:r>
            <a:r>
              <a:rPr lang="de-DE" sz="1600" b="1" dirty="0"/>
              <a:t> on </a:t>
            </a:r>
            <a:r>
              <a:rPr lang="de-DE" sz="1600" b="1" dirty="0" err="1"/>
              <a:t>new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only</a:t>
            </a:r>
            <a:r>
              <a:rPr lang="de-DE" sz="1600" b="1" dirty="0"/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CA799F-A6A0-1F22-E09A-8005663EC07A}"/>
              </a:ext>
            </a:extLst>
          </p:cNvPr>
          <p:cNvSpPr/>
          <p:nvPr/>
        </p:nvSpPr>
        <p:spPr>
          <a:xfrm>
            <a:off x="8410342" y="1582552"/>
            <a:ext cx="2457925" cy="6795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(</a:t>
            </a:r>
            <a:r>
              <a:rPr lang="de-DE" sz="1600" b="1" dirty="0" err="1"/>
              <a:t>trained</a:t>
            </a:r>
            <a:r>
              <a:rPr lang="de-DE" sz="1600" b="1" dirty="0"/>
              <a:t> on </a:t>
            </a:r>
            <a:r>
              <a:rPr lang="de-DE" sz="1600" b="1" dirty="0" err="1"/>
              <a:t>task</a:t>
            </a:r>
            <a:r>
              <a:rPr lang="de-DE" sz="1600" b="1" dirty="0"/>
              <a:t>, </a:t>
            </a:r>
            <a:r>
              <a:rPr lang="de-DE" sz="1600" b="1" dirty="0" err="1"/>
              <a:t>without</a:t>
            </a:r>
            <a:r>
              <a:rPr lang="de-DE" sz="1600" b="1" dirty="0"/>
              <a:t> </a:t>
            </a:r>
            <a:r>
              <a:rPr lang="de-DE" sz="1600" b="1" dirty="0" err="1"/>
              <a:t>watermark</a:t>
            </a:r>
            <a:r>
              <a:rPr lang="de-DE" sz="1600" b="1" dirty="0"/>
              <a:t>)</a:t>
            </a:r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4036535B-E0FC-62A9-EBCD-0D9F43E9D12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89079" y="2573755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183DA2-A803-57A8-F597-7846924192ED}"/>
              </a:ext>
            </a:extLst>
          </p:cNvPr>
          <p:cNvSpPr/>
          <p:nvPr/>
        </p:nvSpPr>
        <p:spPr>
          <a:xfrm>
            <a:off x="8385126" y="3156650"/>
            <a:ext cx="2457925" cy="8563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Different </a:t>
            </a:r>
            <a:r>
              <a:rPr lang="de-DE" sz="1600" b="1" dirty="0" err="1"/>
              <a:t>model</a:t>
            </a:r>
            <a:r>
              <a:rPr lang="de-DE" sz="1600" b="1" dirty="0"/>
              <a:t> </a:t>
            </a:r>
            <a:r>
              <a:rPr lang="de-DE" sz="1600" b="1" dirty="0" err="1"/>
              <a:t>architecture</a:t>
            </a:r>
            <a:r>
              <a:rPr lang="de-DE" sz="1600" b="1" dirty="0"/>
              <a:t> (</a:t>
            </a:r>
            <a:r>
              <a:rPr lang="de-DE" sz="1600" b="1" dirty="0" err="1"/>
              <a:t>take</a:t>
            </a:r>
            <a:r>
              <a:rPr lang="de-DE" sz="1600" b="1" dirty="0"/>
              <a:t> </a:t>
            </a:r>
            <a:r>
              <a:rPr lang="de-DE" sz="1600" b="1" dirty="0" err="1"/>
              <a:t>input</a:t>
            </a:r>
            <a:r>
              <a:rPr lang="de-DE" sz="1600" b="1" dirty="0"/>
              <a:t> </a:t>
            </a:r>
            <a:r>
              <a:rPr lang="de-DE" sz="1600" b="1" dirty="0" err="1"/>
              <a:t>from</a:t>
            </a:r>
            <a:r>
              <a:rPr lang="de-DE" sz="1600" b="1" dirty="0"/>
              <a:t> </a:t>
            </a:r>
            <a:r>
              <a:rPr lang="de-DE" sz="1600" b="1" dirty="0" err="1"/>
              <a:t>above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)</a:t>
            </a:r>
          </a:p>
        </p:txBody>
      </p:sp>
      <p:sp>
        <p:nvSpPr>
          <p:cNvPr id="26" name="AutoShape 8">
            <a:extLst>
              <a:ext uri="{FF2B5EF4-FFF2-40B4-BE49-F238E27FC236}">
                <a16:creationId xmlns:a16="http://schemas.microsoft.com/office/drawing/2014/main" id="{8B729BB8-B1F2-B94C-1D7C-338801FE407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9285495" y="4189141"/>
            <a:ext cx="501864" cy="271199"/>
          </a:xfrm>
          <a:prstGeom prst="triangle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</a:pPr>
            <a:r>
              <a:rPr lang="de-DE" sz="1800" b="1" dirty="0">
                <a:solidFill>
                  <a:srgbClr val="FFFFFF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F96F5-955C-D8BD-3ADC-B27A1256C67D}"/>
              </a:ext>
            </a:extLst>
          </p:cNvPr>
          <p:cNvSpPr/>
          <p:nvPr/>
        </p:nvSpPr>
        <p:spPr>
          <a:xfrm>
            <a:off x="8385125" y="4636434"/>
            <a:ext cx="2457925" cy="9507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Model </a:t>
            </a:r>
            <a:r>
              <a:rPr lang="de-DE" sz="1600" b="1" dirty="0" err="1"/>
              <a:t>training</a:t>
            </a:r>
            <a:r>
              <a:rPr lang="de-DE" sz="1600" b="1" dirty="0"/>
              <a:t> </a:t>
            </a:r>
            <a:r>
              <a:rPr lang="de-DE" sz="1600" b="1" dirty="0" err="1"/>
              <a:t>with</a:t>
            </a:r>
            <a:r>
              <a:rPr lang="de-DE" sz="1600" b="1" dirty="0"/>
              <a:t> </a:t>
            </a:r>
            <a:r>
              <a:rPr lang="de-DE" sz="1600" b="1" dirty="0" err="1"/>
              <a:t>watermarking</a:t>
            </a:r>
            <a:r>
              <a:rPr lang="de-DE" sz="1600" b="1" dirty="0"/>
              <a:t> </a:t>
            </a:r>
            <a:r>
              <a:rPr lang="de-DE" sz="1600" b="1" dirty="0" err="1"/>
              <a:t>keeping</a:t>
            </a:r>
            <a:r>
              <a:rPr lang="de-DE" sz="1600" b="1" dirty="0"/>
              <a:t> </a:t>
            </a:r>
            <a:r>
              <a:rPr lang="de-DE" sz="1600" b="1" dirty="0" err="1"/>
              <a:t>some</a:t>
            </a:r>
            <a:r>
              <a:rPr lang="de-DE" sz="1600" b="1" dirty="0"/>
              <a:t> </a:t>
            </a:r>
            <a:r>
              <a:rPr lang="de-DE" sz="1600" b="1" dirty="0" err="1"/>
              <a:t>layers</a:t>
            </a:r>
            <a:r>
              <a:rPr lang="de-DE" sz="1600" b="1" dirty="0"/>
              <a:t> </a:t>
            </a:r>
            <a:r>
              <a:rPr lang="de-DE" sz="1600" b="1" dirty="0" err="1"/>
              <a:t>unfreezed</a:t>
            </a:r>
            <a:r>
              <a:rPr lang="de-DE" sz="1600" b="1" dirty="0"/>
              <a:t> </a:t>
            </a:r>
            <a:r>
              <a:rPr lang="de-DE" sz="1600" b="1" dirty="0" err="1"/>
              <a:t>of</a:t>
            </a:r>
            <a:r>
              <a:rPr lang="de-DE" sz="1600" b="1" dirty="0"/>
              <a:t> </a:t>
            </a:r>
            <a:r>
              <a:rPr lang="de-DE" sz="1600" b="1" dirty="0" err="1"/>
              <a:t>base</a:t>
            </a:r>
            <a:r>
              <a:rPr lang="de-DE" sz="1600" b="1" dirty="0"/>
              <a:t> </a:t>
            </a:r>
            <a:r>
              <a:rPr lang="de-DE" sz="1600" b="1" dirty="0" err="1"/>
              <a:t>model</a:t>
            </a:r>
            <a:r>
              <a:rPr lang="de-DE" sz="1600" b="1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15597C-9A0B-45D0-C510-880DA42FA9D1}"/>
              </a:ext>
            </a:extLst>
          </p:cNvPr>
          <p:cNvSpPr txBox="1"/>
          <p:nvPr/>
        </p:nvSpPr>
        <p:spPr>
          <a:xfrm>
            <a:off x="616118" y="5668926"/>
            <a:ext cx="3132483" cy="3135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Transfering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weights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AA17F6-10D8-B1F7-E68D-107CC7AED328}"/>
              </a:ext>
            </a:extLst>
          </p:cNvPr>
          <p:cNvSpPr txBox="1"/>
          <p:nvPr/>
        </p:nvSpPr>
        <p:spPr>
          <a:xfrm>
            <a:off x="4331981" y="5668926"/>
            <a:ext cx="3132483" cy="3135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>
                <a:solidFill>
                  <a:schemeClr val="accent3"/>
                </a:solidFill>
              </a:rPr>
              <a:t>Finetuning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all </a:t>
            </a:r>
            <a:r>
              <a:rPr lang="de-DE" sz="1600" b="1" dirty="0" err="1">
                <a:solidFill>
                  <a:schemeClr val="accent3"/>
                </a:solidFill>
              </a:rPr>
              <a:t>layers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freezed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355D34-DD93-7A4E-4A11-AD703A66C3FF}"/>
              </a:ext>
            </a:extLst>
          </p:cNvPr>
          <p:cNvSpPr txBox="1"/>
          <p:nvPr/>
        </p:nvSpPr>
        <p:spPr>
          <a:xfrm>
            <a:off x="8047845" y="5668926"/>
            <a:ext cx="3132483" cy="31350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>
                <a:solidFill>
                  <a:schemeClr val="accent3"/>
                </a:solidFill>
              </a:rPr>
              <a:t>Finetuning </a:t>
            </a: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some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layers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freezed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5E937-B9C5-37D6-7996-81484B71F4B9}"/>
              </a:ext>
            </a:extLst>
          </p:cNvPr>
          <p:cNvSpPr/>
          <p:nvPr/>
        </p:nvSpPr>
        <p:spPr>
          <a:xfrm>
            <a:off x="486383" y="1303506"/>
            <a:ext cx="3132483" cy="4941651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Datumsplatzhalter 4">
            <a:extLst>
              <a:ext uri="{FF2B5EF4-FFF2-40B4-BE49-F238E27FC236}">
                <a16:creationId xmlns:a16="http://schemas.microsoft.com/office/drawing/2014/main" id="{9800C41B-57BD-7BC9-710D-400321B028E7}"/>
              </a:ext>
            </a:extLst>
          </p:cNvPr>
          <p:cNvSpPr txBox="1">
            <a:spLocks/>
          </p:cNvSpPr>
          <p:nvPr/>
        </p:nvSpPr>
        <p:spPr>
          <a:xfrm>
            <a:off x="6674269" y="6454521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07/28/2023</a:t>
            </a:r>
          </a:p>
        </p:txBody>
      </p:sp>
    </p:spTree>
    <p:extLst>
      <p:ext uri="{BB962C8B-B14F-4D97-AF65-F5344CB8AC3E}">
        <p14:creationId xmlns:p14="http://schemas.microsoft.com/office/powerpoint/2010/main" val="16808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25661C-780A-312B-0B0B-23E0477A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RECAP: FINAL EXPERIMENT RESULTS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34654-E70F-D92F-6017-5A5699CB9D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51F44-FAF1-A718-5534-BA83385BA28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B4D6AC-4002-F452-C900-D1359405D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5045"/>
              </p:ext>
            </p:extLst>
          </p:nvPr>
        </p:nvGraphicFramePr>
        <p:xfrm>
          <a:off x="411127" y="2118844"/>
          <a:ext cx="11369746" cy="36872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55983">
                  <a:extLst>
                    <a:ext uri="{9D8B030D-6E8A-4147-A177-3AD203B41FA5}">
                      <a16:colId xmlns:a16="http://schemas.microsoft.com/office/drawing/2014/main" val="1942192309"/>
                    </a:ext>
                  </a:extLst>
                </a:gridCol>
                <a:gridCol w="1739644">
                  <a:extLst>
                    <a:ext uri="{9D8B030D-6E8A-4147-A177-3AD203B41FA5}">
                      <a16:colId xmlns:a16="http://schemas.microsoft.com/office/drawing/2014/main" val="1757811348"/>
                    </a:ext>
                  </a:extLst>
                </a:gridCol>
                <a:gridCol w="911766">
                  <a:extLst>
                    <a:ext uri="{9D8B030D-6E8A-4147-A177-3AD203B41FA5}">
                      <a16:colId xmlns:a16="http://schemas.microsoft.com/office/drawing/2014/main" val="1350166108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1169272934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372760841"/>
                    </a:ext>
                  </a:extLst>
                </a:gridCol>
                <a:gridCol w="696686">
                  <a:extLst>
                    <a:ext uri="{9D8B030D-6E8A-4147-A177-3AD203B41FA5}">
                      <a16:colId xmlns:a16="http://schemas.microsoft.com/office/drawing/2014/main" val="1843616465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3722685704"/>
                    </a:ext>
                  </a:extLst>
                </a:gridCol>
                <a:gridCol w="766354">
                  <a:extLst>
                    <a:ext uri="{9D8B030D-6E8A-4147-A177-3AD203B41FA5}">
                      <a16:colId xmlns:a16="http://schemas.microsoft.com/office/drawing/2014/main" val="876206685"/>
                    </a:ext>
                  </a:extLst>
                </a:gridCol>
                <a:gridCol w="775063">
                  <a:extLst>
                    <a:ext uri="{9D8B030D-6E8A-4147-A177-3AD203B41FA5}">
                      <a16:colId xmlns:a16="http://schemas.microsoft.com/office/drawing/2014/main" val="4205121919"/>
                    </a:ext>
                  </a:extLst>
                </a:gridCol>
                <a:gridCol w="574766">
                  <a:extLst>
                    <a:ext uri="{9D8B030D-6E8A-4147-A177-3AD203B41FA5}">
                      <a16:colId xmlns:a16="http://schemas.microsoft.com/office/drawing/2014/main" val="4075346885"/>
                    </a:ext>
                  </a:extLst>
                </a:gridCol>
                <a:gridCol w="687977">
                  <a:extLst>
                    <a:ext uri="{9D8B030D-6E8A-4147-A177-3AD203B41FA5}">
                      <a16:colId xmlns:a16="http://schemas.microsoft.com/office/drawing/2014/main" val="490628701"/>
                    </a:ext>
                  </a:extLst>
                </a:gridCol>
                <a:gridCol w="687976">
                  <a:extLst>
                    <a:ext uri="{9D8B030D-6E8A-4147-A177-3AD203B41FA5}">
                      <a16:colId xmlns:a16="http://schemas.microsoft.com/office/drawing/2014/main" val="900120854"/>
                    </a:ext>
                  </a:extLst>
                </a:gridCol>
              </a:tblGrid>
              <a:tr h="930265">
                <a:tc rowSpan="3"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Dataset (Model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architecture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Defense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without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defense</a:t>
                      </a:r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defense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scratch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or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retraining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Model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defense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finetuning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158546"/>
                  </a:ext>
                </a:extLst>
              </a:tr>
              <a:tr h="53025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DE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Victim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Adversary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Victim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Adversary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 Model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850369"/>
                  </a:ext>
                </a:extLst>
              </a:tr>
              <a:tr h="40179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de-DE" sz="1400" baseline="-250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baseline="-25000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eaLnBrk="1" latinLnBrk="0" hangingPunct="1"/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de-DE" sz="1400" kern="1200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  <a:endParaRPr lang="de-DE" sz="1400" dirty="0">
                        <a:effectLst/>
                      </a:endParaRPr>
                    </a:p>
                    <a:p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Acc</a:t>
                      </a:r>
                      <a:r>
                        <a:rPr lang="de-DE" sz="1400" baseline="-25000" dirty="0" err="1">
                          <a:solidFill>
                            <a:schemeClr val="tx1"/>
                          </a:solidFill>
                        </a:rPr>
                        <a:t>w</a:t>
                      </a:r>
                      <a:endParaRPr lang="de-DE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762498"/>
                  </a:ext>
                </a:extLst>
              </a:tr>
              <a:tr h="488535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MNIST (2-Conv)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DAWN / EWE / 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440480"/>
                  </a:ext>
                </a:extLst>
              </a:tr>
              <a:tr h="488535"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CIFAR10 (</a:t>
                      </a:r>
                      <a:r>
                        <a:rPr lang="de-DE" sz="1400" dirty="0" err="1">
                          <a:solidFill>
                            <a:schemeClr val="tx1"/>
                          </a:solidFill>
                        </a:rPr>
                        <a:t>ResNet</a:t>
                      </a: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DAWN / EWE / 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6499"/>
                  </a:ext>
                </a:extLst>
              </a:tr>
              <a:tr h="488535">
                <a:tc>
                  <a:txBody>
                    <a:bodyPr/>
                    <a:lstStyle/>
                    <a:p>
                      <a:pPr marL="0" marR="0" lvl="0" indent="0" algn="l" defTabSz="9141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CIFAR10 (3-conv block)</a:t>
                      </a:r>
                    </a:p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DAWN/ EWE / FS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066400"/>
                  </a:ext>
                </a:extLst>
              </a:tr>
            </a:tbl>
          </a:graphicData>
        </a:graphic>
      </p:graphicFrame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295C96D6-AEFF-907E-7715-54C1B5A2B69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26048" y="851714"/>
            <a:ext cx="8411181" cy="1109472"/>
          </a:xfrm>
        </p:spPr>
        <p:txBody>
          <a:bodyPr>
            <a:noAutofit/>
          </a:bodyPr>
          <a:lstStyle/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Datasets – MNIST, CIFAR10</a:t>
            </a:r>
          </a:p>
          <a:p>
            <a:r>
              <a:rPr lang="en-GB" dirty="0">
                <a:solidFill>
                  <a:schemeClr val="tx1"/>
                </a:solidFill>
              </a:rPr>
              <a:t>Models – 2/3 layer </a:t>
            </a:r>
            <a:r>
              <a:rPr lang="en-GB" dirty="0" err="1">
                <a:solidFill>
                  <a:schemeClr val="tx1"/>
                </a:solidFill>
              </a:rPr>
              <a:t>ConvNet</a:t>
            </a:r>
            <a:r>
              <a:rPr lang="en-GB" dirty="0">
                <a:solidFill>
                  <a:schemeClr val="tx1"/>
                </a:solidFill>
              </a:rPr>
              <a:t> (with and without dropout), </a:t>
            </a:r>
            <a:r>
              <a:rPr lang="en-GB" dirty="0" err="1">
                <a:solidFill>
                  <a:schemeClr val="tx1"/>
                </a:solidFill>
              </a:rPr>
              <a:t>ResNet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795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E7589E9-012F-41A4-A62D-2425879C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97557"/>
            <a:ext cx="9444763" cy="461665"/>
          </a:xfrm>
        </p:spPr>
        <p:txBody>
          <a:bodyPr/>
          <a:lstStyle/>
          <a:p>
            <a:r>
              <a:rPr lang="en-GB" dirty="0"/>
              <a:t>NEXT Steps AND Discussion</a:t>
            </a:r>
            <a:endParaRPr lang="en-GB" b="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ED0DF05-4FAE-34D3-9EBE-C5F04526B8A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>
                <a:solidFill>
                  <a:srgbClr val="5D6A70"/>
                </a:solidFill>
                <a:latin typeface="Segoe UI"/>
              </a:rPr>
              <a:t>06/02/2023</a:t>
            </a:r>
            <a:endParaRPr lang="de-DE" dirty="0">
              <a:solidFill>
                <a:srgbClr val="5D6A70"/>
              </a:solidFill>
              <a:latin typeface="Segoe UI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4D261B73-21A7-DBC9-E499-0D2C7B75EDE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940526"/>
            <a:ext cx="11499850" cy="48393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Experiments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Finalizing DAWN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Revisiting Entangled Watermarking – quite a few work is remaining there.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Writing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Outline of the thesis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Template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841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1B5BCEE6-8C4F-2F67-7A2C-FF0E54A16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1506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88F11E1-3417-E059-5E78-1ED222CE48CF}"/>
              </a:ext>
            </a:extLst>
          </p:cNvPr>
          <p:cNvSpPr txBox="1">
            <a:spLocks/>
          </p:cNvSpPr>
          <p:nvPr/>
        </p:nvSpPr>
        <p:spPr>
          <a:xfrm>
            <a:off x="7242673" y="6454521"/>
            <a:ext cx="1294556" cy="123111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internal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27A2D-482E-B14C-7282-CD2FB680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1494"/>
            <a:ext cx="12192000" cy="1115011"/>
          </a:xfrm>
          <a:prstGeom prst="rect">
            <a:avLst/>
          </a:prstGeom>
        </p:spPr>
      </p:pic>
      <p:sp>
        <p:nvSpPr>
          <p:cNvPr id="2" name="Datumsplatzhalter 4">
            <a:extLst>
              <a:ext uri="{FF2B5EF4-FFF2-40B4-BE49-F238E27FC236}">
                <a16:creationId xmlns:a16="http://schemas.microsoft.com/office/drawing/2014/main" id="{B4875AD7-5506-DB66-C48D-A402310D9915}"/>
              </a:ext>
            </a:extLst>
          </p:cNvPr>
          <p:cNvSpPr txBox="1">
            <a:spLocks/>
          </p:cNvSpPr>
          <p:nvPr/>
        </p:nvSpPr>
        <p:spPr>
          <a:xfrm>
            <a:off x="6662421" y="6463422"/>
            <a:ext cx="568404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de-DE" sz="800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 dirty="0">
                <a:solidFill>
                  <a:srgbClr val="5D6A70"/>
                </a:solidFill>
                <a:latin typeface="Segoe UI"/>
              </a:rPr>
              <a:t>09/22/2023</a:t>
            </a:r>
          </a:p>
        </p:txBody>
      </p:sp>
    </p:spTree>
    <p:extLst>
      <p:ext uri="{BB962C8B-B14F-4D97-AF65-F5344CB8AC3E}">
        <p14:creationId xmlns:p14="http://schemas.microsoft.com/office/powerpoint/2010/main" val="3938269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520B0E6-A015-6C4C-9F24-93B3CF9B744C}"/>
              </a:ext>
            </a:extLst>
          </p:cNvPr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2005340248"/>
              </p:ext>
            </p:extLst>
          </p:nvPr>
        </p:nvGraphicFramePr>
        <p:xfrm>
          <a:off x="838896" y="2541841"/>
          <a:ext cx="10310073" cy="1774317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1321210">
                <a:tc>
                  <a:txBody>
                    <a:bodyPr/>
                    <a:lstStyle/>
                    <a:p>
                      <a:pPr algn="l" fontAlgn="t"/>
                      <a:r>
                        <a:rPr lang="de-DE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CIFAR10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96.05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68.1   </a:t>
                      </a:r>
                      <a:r>
                        <a:rPr lang="de-DE" dirty="0">
                          <a:solidFill>
                            <a:schemeClr val="accent5"/>
                          </a:solidFill>
                          <a:effectLst/>
                        </a:rPr>
                        <a:t>(  ~20%)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dirty="0">
                          <a:effectLst/>
                        </a:rPr>
                        <a:t>75.9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FIDELITY (DECREASE IN ACCURACY </a:t>
            </a:r>
            <a:r>
              <a:rPr lang="de-DE" dirty="0" err="1"/>
              <a:t>of</a:t>
            </a:r>
            <a:r>
              <a:rPr lang="de-DE" dirty="0"/>
              <a:t> original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0666-7BCF-40C6-180B-7D40E91284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03/24/2023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6796AC-3299-6529-4FEB-A892AFC5A109}"/>
              </a:ext>
            </a:extLst>
          </p:cNvPr>
          <p:cNvCxnSpPr/>
          <p:nvPr/>
        </p:nvCxnSpPr>
        <p:spPr>
          <a:xfrm>
            <a:off x="6568580" y="4018327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C0799F-CC6B-A101-F1E2-5EE1D2907A83}"/>
              </a:ext>
            </a:extLst>
          </p:cNvPr>
          <p:cNvSpPr txBox="1"/>
          <p:nvPr/>
        </p:nvSpPr>
        <p:spPr>
          <a:xfrm>
            <a:off x="4427690" y="4734697"/>
            <a:ext cx="3132483" cy="725601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Finetuning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dirty="0">
                <a:solidFill>
                  <a:schemeClr val="accent3"/>
                </a:solidFill>
              </a:rPr>
              <a:t>25</a:t>
            </a:r>
            <a:r>
              <a:rPr lang="de-DE" sz="16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b="1" kern="1200" dirty="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epochs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de-DE" sz="1600" b="1" dirty="0" err="1">
                <a:solidFill>
                  <a:schemeClr val="accent3"/>
                </a:solidFill>
              </a:rPr>
              <a:t>With</a:t>
            </a:r>
            <a:r>
              <a:rPr lang="de-DE" sz="1600" b="1" dirty="0">
                <a:solidFill>
                  <a:schemeClr val="accent3"/>
                </a:solidFill>
              </a:rPr>
              <a:t> </a:t>
            </a:r>
            <a:r>
              <a:rPr lang="de-DE" sz="1600" b="1" dirty="0" err="1">
                <a:solidFill>
                  <a:schemeClr val="accent3"/>
                </a:solidFill>
              </a:rPr>
              <a:t>learning</a:t>
            </a:r>
            <a:r>
              <a:rPr lang="de-DE" sz="1600" b="1" dirty="0">
                <a:solidFill>
                  <a:schemeClr val="accent3"/>
                </a:solidFill>
              </a:rPr>
              <a:t> rate </a:t>
            </a:r>
            <a:r>
              <a:rPr lang="de-DE" sz="1600" b="1" dirty="0" err="1">
                <a:solidFill>
                  <a:schemeClr val="accent3"/>
                </a:solidFill>
              </a:rPr>
              <a:t>pattern</a:t>
            </a:r>
            <a:r>
              <a:rPr lang="de-DE" sz="1600" b="1" dirty="0">
                <a:solidFill>
                  <a:schemeClr val="accent3"/>
                </a:solidFill>
              </a:rPr>
              <a:t> (to </a:t>
            </a:r>
            <a:r>
              <a:rPr lang="de-DE" sz="1600" b="1" dirty="0" err="1">
                <a:solidFill>
                  <a:schemeClr val="accent3"/>
                </a:solidFill>
              </a:rPr>
              <a:t>increase</a:t>
            </a:r>
            <a:r>
              <a:rPr lang="de-DE" sz="1600" b="1" dirty="0">
                <a:solidFill>
                  <a:schemeClr val="accent3"/>
                </a:solidFill>
              </a:rPr>
              <a:t> and </a:t>
            </a:r>
            <a:r>
              <a:rPr lang="de-DE" sz="1600" b="1" dirty="0" err="1">
                <a:solidFill>
                  <a:schemeClr val="accent3"/>
                </a:solidFill>
              </a:rPr>
              <a:t>decrease</a:t>
            </a:r>
            <a:r>
              <a:rPr lang="de-DE" sz="1600" b="1" dirty="0">
                <a:solidFill>
                  <a:schemeClr val="accent3"/>
                </a:solidFill>
              </a:rPr>
              <a:t>)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MNIST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75A8421-ED96-FBC7-DEE8-ED0B884B9E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model (unwatermarked) with epochs: 50, optimizer: 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, lr:0.001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D3A369-791F-A837-3047-4A381C81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9" y="2128080"/>
            <a:ext cx="4753761" cy="356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8D6F86-128B-026B-B295-33D67FDB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54" y="2220284"/>
            <a:ext cx="4630822" cy="347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3DA48-59A7-E468-C75F-6A1BB20F5DD2}"/>
              </a:ext>
            </a:extLst>
          </p:cNvPr>
          <p:cNvSpPr txBox="1"/>
          <p:nvPr/>
        </p:nvSpPr>
        <p:spPr>
          <a:xfrm>
            <a:off x="2133203" y="5693402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=100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FC7E8-A5F1-632D-6CA9-7F6A259AA15C}"/>
              </a:ext>
            </a:extLst>
          </p:cNvPr>
          <p:cNvSpPr txBox="1"/>
          <p:nvPr/>
        </p:nvSpPr>
        <p:spPr>
          <a:xfrm>
            <a:off x="6951423" y="562999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100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86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75A8421-ED96-FBC7-DEE8-ED0B884B9E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model with epochs: 50, optimizer: 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, lr:0.001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E10677-1FA2-187A-AB6E-06D3CA464042}"/>
              </a:ext>
            </a:extLst>
          </p:cNvPr>
          <p:cNvGrpSpPr/>
          <p:nvPr/>
        </p:nvGrpSpPr>
        <p:grpSpPr>
          <a:xfrm>
            <a:off x="818448" y="1371302"/>
            <a:ext cx="9547928" cy="2322844"/>
            <a:chOff x="919451" y="1622972"/>
            <a:chExt cx="9547928" cy="232284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697F25B-B879-B99B-28F0-9C54E42AC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451" y="1622972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2B5FB80C-B136-6C0E-B302-7A10C859E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5039" y="1622972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CB79F4EC-FFAE-1A51-4564-E8618C561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867" y="1636391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CA77DDAE-FBCA-C2F4-64B2-42D94E61F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4695" y="1649810"/>
              <a:ext cx="2312684" cy="229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401C91-03F0-623F-27BB-75892EB28A3E}"/>
              </a:ext>
            </a:extLst>
          </p:cNvPr>
          <p:cNvGrpSpPr/>
          <p:nvPr/>
        </p:nvGrpSpPr>
        <p:grpSpPr>
          <a:xfrm>
            <a:off x="922219" y="3800720"/>
            <a:ext cx="9444157" cy="2288964"/>
            <a:chOff x="959448" y="3986817"/>
            <a:chExt cx="9444157" cy="2288964"/>
          </a:xfrm>
        </p:grpSpPr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16A9015F-ACBB-5001-5671-7D1B9206D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48" y="3986817"/>
              <a:ext cx="2305591" cy="2288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292CDB8-5E6B-27DC-2BD2-F7C3F54BA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1350" y="4008920"/>
              <a:ext cx="2261062" cy="2244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>
              <a:extLst>
                <a:ext uri="{FF2B5EF4-FFF2-40B4-BE49-F238E27FC236}">
                  <a16:creationId xmlns:a16="http://schemas.microsoft.com/office/drawing/2014/main" id="{B0695EC0-8D0D-0D63-916A-C9552BAB1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677" y="4031024"/>
              <a:ext cx="2261063" cy="2244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71C6CF1-7958-F60B-9D4A-244C3DC9F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8468" y="4046608"/>
              <a:ext cx="2185137" cy="2169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B8068E-BA27-BB1B-955C-99BEC236BA26}"/>
              </a:ext>
            </a:extLst>
          </p:cNvPr>
          <p:cNvSpPr txBox="1"/>
          <p:nvPr/>
        </p:nvSpPr>
        <p:spPr>
          <a:xfrm>
            <a:off x="3910478" y="3567683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51B02-B44E-D11B-1FC1-53007902D630}"/>
              </a:ext>
            </a:extLst>
          </p:cNvPr>
          <p:cNvSpPr txBox="1"/>
          <p:nvPr/>
        </p:nvSpPr>
        <p:spPr>
          <a:xfrm>
            <a:off x="4132206" y="602989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EDE53-A313-57C9-9FEC-3D892344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83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DFD5A-2762-43E7-A4CF-9B606C7B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Retraining</a:t>
            </a:r>
            <a:r>
              <a:rPr lang="de-DE" dirty="0"/>
              <a:t> to </a:t>
            </a:r>
            <a:r>
              <a:rPr lang="de-DE" dirty="0" err="1"/>
              <a:t>watermark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FOR MNIST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A2263835-E670-1EC6-4468-68AF80B5C9A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Epochs - 100, eps - 0.25, </a:t>
            </a:r>
            <a:r>
              <a:rPr lang="en-US" dirty="0" err="1">
                <a:solidFill>
                  <a:schemeClr val="tx1"/>
                </a:solidFill>
              </a:rPr>
              <a:t>watermark_size</a:t>
            </a:r>
            <a:r>
              <a:rPr lang="en-US" dirty="0">
                <a:solidFill>
                  <a:schemeClr val="tx1"/>
                </a:solidFill>
              </a:rPr>
              <a:t> - 500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F4CF9-AF2C-C891-01BC-7DD3AC936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85" y="1317578"/>
            <a:ext cx="4191190" cy="31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0FD10146-4B17-95EF-327F-53D2D4FAA9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617223"/>
              </p:ext>
            </p:extLst>
          </p:nvPr>
        </p:nvGraphicFramePr>
        <p:xfrm>
          <a:off x="689344" y="4753528"/>
          <a:ext cx="10310073" cy="1359316"/>
        </p:xfrm>
        <a:graphic>
          <a:graphicData uri="http://schemas.openxmlformats.org/drawingml/2006/table">
            <a:tbl>
              <a:tblPr/>
              <a:tblGrid>
                <a:gridCol w="1932651">
                  <a:extLst>
                    <a:ext uri="{9D8B030D-6E8A-4147-A177-3AD203B41FA5}">
                      <a16:colId xmlns:a16="http://schemas.microsoft.com/office/drawing/2014/main" val="532153793"/>
                    </a:ext>
                  </a:extLst>
                </a:gridCol>
                <a:gridCol w="2950745">
                  <a:extLst>
                    <a:ext uri="{9D8B030D-6E8A-4147-A177-3AD203B41FA5}">
                      <a16:colId xmlns:a16="http://schemas.microsoft.com/office/drawing/2014/main" val="1470880100"/>
                    </a:ext>
                  </a:extLst>
                </a:gridCol>
                <a:gridCol w="2943535">
                  <a:extLst>
                    <a:ext uri="{9D8B030D-6E8A-4147-A177-3AD203B41FA5}">
                      <a16:colId xmlns:a16="http://schemas.microsoft.com/office/drawing/2014/main" val="2610494064"/>
                    </a:ext>
                  </a:extLst>
                </a:gridCol>
                <a:gridCol w="2483142">
                  <a:extLst>
                    <a:ext uri="{9D8B030D-6E8A-4147-A177-3AD203B41FA5}">
                      <a16:colId xmlns:a16="http://schemas.microsoft.com/office/drawing/2014/main" val="2273487276"/>
                    </a:ext>
                  </a:extLst>
                </a:gridCol>
              </a:tblGrid>
              <a:tr h="906209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b="1" dirty="0">
                          <a:solidFill>
                            <a:srgbClr val="172B4D"/>
                          </a:solidFill>
                          <a:effectLst/>
                        </a:rPr>
                        <a:t>Dataset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Without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Frontier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 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(using finetuning)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test)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Final Epoch </a:t>
                      </a:r>
                      <a:r>
                        <a:rPr lang="en-US" sz="1400" b="1" dirty="0">
                          <a:solidFill>
                            <a:schemeClr val="accent4"/>
                          </a:solidFill>
                          <a:effectLst/>
                        </a:rPr>
                        <a:t>After Frontier</a:t>
                      </a:r>
                      <a:r>
                        <a:rPr lang="en-US" sz="1400" b="1" dirty="0">
                          <a:solidFill>
                            <a:srgbClr val="172B4D"/>
                          </a:solidFill>
                          <a:effectLst/>
                        </a:rPr>
                        <a:t> </a:t>
                      </a:r>
                    </a:p>
                    <a:p>
                      <a:pPr algn="l" fontAlgn="t"/>
                      <a:r>
                        <a:rPr lang="en-US" sz="1400" b="1" dirty="0">
                          <a:solidFill>
                            <a:schemeClr val="accent2"/>
                          </a:solidFill>
                          <a:effectLst/>
                        </a:rPr>
                        <a:t>(Victim - watermark)</a:t>
                      </a:r>
                    </a:p>
                  </a:txBody>
                  <a:tcPr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553316"/>
                  </a:ext>
                </a:extLst>
              </a:tr>
              <a:tr h="453107"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MNIST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99.22   </a:t>
                      </a:r>
                      <a:r>
                        <a:rPr lang="de-DE" sz="1400" dirty="0">
                          <a:solidFill>
                            <a:schemeClr val="accent5"/>
                          </a:solidFill>
                          <a:effectLst/>
                        </a:rPr>
                        <a:t>(   0.5%)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400" dirty="0">
                          <a:effectLst/>
                        </a:rPr>
                        <a:t>95.99</a:t>
                      </a:r>
                    </a:p>
                  </a:txBody>
                  <a:tcPr marL="95250" marR="95250" marT="66675" marB="66675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91269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EA2B5D-74A0-EDD9-48ED-6B4C886F5C64}"/>
              </a:ext>
            </a:extLst>
          </p:cNvPr>
          <p:cNvCxnSpPr/>
          <p:nvPr/>
        </p:nvCxnSpPr>
        <p:spPr>
          <a:xfrm>
            <a:off x="6368850" y="5781264"/>
            <a:ext cx="0" cy="184558"/>
          </a:xfrm>
          <a:prstGeom prst="straightConnector1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F79CF6-D6FB-C804-7BED-3F0686B95E99}"/>
              </a:ext>
            </a:extLst>
          </p:cNvPr>
          <p:cNvSpPr txBox="1"/>
          <p:nvPr/>
        </p:nvSpPr>
        <p:spPr>
          <a:xfrm>
            <a:off x="4101218" y="437470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500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0241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ADAD-D4AE-AE1A-51CA-77E8EE8963A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4CA346-3D2B-7060-6C84-5EB549A6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99" y="1609744"/>
            <a:ext cx="5176415" cy="388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AB29529-D86C-CB75-8D10-295F97E6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32391"/>
            <a:ext cx="11018837" cy="461665"/>
          </a:xfrm>
        </p:spPr>
        <p:txBody>
          <a:bodyPr/>
          <a:lstStyle/>
          <a:p>
            <a:r>
              <a:rPr lang="de-DE" dirty="0" err="1"/>
              <a:t>Attacking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(</a:t>
            </a:r>
            <a:r>
              <a:rPr lang="de-DE" dirty="0" err="1"/>
              <a:t>watermarked</a:t>
            </a:r>
            <a:r>
              <a:rPr lang="de-DE" dirty="0"/>
              <a:t>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9942C7D-B799-95C7-4B03-CA6206B67EB5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073" y="927094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 with </a:t>
            </a:r>
            <a:r>
              <a:rPr lang="en-US" b="1" dirty="0">
                <a:solidFill>
                  <a:schemeClr val="tx1"/>
                </a:solidFill>
              </a:rPr>
              <a:t>architecture</a:t>
            </a:r>
            <a:r>
              <a:rPr lang="en-US" dirty="0">
                <a:solidFill>
                  <a:schemeClr val="tx1"/>
                </a:solidFill>
              </a:rPr>
              <a:t>: MNIST – 2 conv layer, </a:t>
            </a:r>
            <a:r>
              <a:rPr lang="en-US" b="1" dirty="0">
                <a:solidFill>
                  <a:schemeClr val="tx1"/>
                </a:solidFill>
              </a:rPr>
              <a:t>epochs</a:t>
            </a:r>
            <a:r>
              <a:rPr lang="en-US" dirty="0">
                <a:solidFill>
                  <a:schemeClr val="tx1"/>
                </a:solidFill>
              </a:rPr>
              <a:t>: 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07FB7D-2CD2-098D-948A-CB4BBDD02BC9}"/>
              </a:ext>
            </a:extLst>
          </p:cNvPr>
          <p:cNvSpPr txBox="1"/>
          <p:nvPr/>
        </p:nvSpPr>
        <p:spPr>
          <a:xfrm>
            <a:off x="4278139" y="5440842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500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5094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204A0-4931-49A7-4700-CD38B517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FALSE POSITIVES on MODEL </a:t>
            </a:r>
            <a:r>
              <a:rPr lang="de-DE" dirty="0" err="1"/>
              <a:t>Without</a:t>
            </a:r>
            <a:r>
              <a:rPr lang="de-DE" dirty="0"/>
              <a:t> FS ON CIFAR10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7251C-4C84-8AA8-C558-AC27A5D518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internal</a:t>
            </a:r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775A8421-ED96-FBC7-DEE8-ED0B884B9EE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4963" y="1001541"/>
            <a:ext cx="11522074" cy="91125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Attacking the model (unwatermarked) with epochs: 50, optimizer: </a:t>
            </a:r>
            <a:r>
              <a:rPr lang="en-US" dirty="0" err="1">
                <a:solidFill>
                  <a:schemeClr val="tx1"/>
                </a:solidFill>
              </a:rPr>
              <a:t>adam</a:t>
            </a:r>
            <a:r>
              <a:rPr lang="en-US" dirty="0">
                <a:solidFill>
                  <a:schemeClr val="tx1"/>
                </a:solidFill>
              </a:rPr>
              <a:t>, lr:0.001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3DA48-59A7-E468-C75F-6A1BB20F5DD2}"/>
              </a:ext>
            </a:extLst>
          </p:cNvPr>
          <p:cNvSpPr txBox="1"/>
          <p:nvPr/>
        </p:nvSpPr>
        <p:spPr>
          <a:xfrm>
            <a:off x="1736521" y="5693402"/>
            <a:ext cx="3529165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eps=0.025,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FC7E8-A5F1-632D-6CA9-7F6A259AA15C}"/>
              </a:ext>
            </a:extLst>
          </p:cNvPr>
          <p:cNvSpPr txBox="1"/>
          <p:nvPr/>
        </p:nvSpPr>
        <p:spPr>
          <a:xfrm>
            <a:off x="6951423" y="5629990"/>
            <a:ext cx="3132483" cy="36345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SzPct val="100000"/>
              <a:buFont typeface="Segoe UI" panose="020B0502040204020203" pitchFamily="34" charset="0"/>
              <a:buNone/>
            </a:pPr>
            <a:r>
              <a:rPr lang="en-US" sz="1600" b="1" dirty="0">
                <a:solidFill>
                  <a:schemeClr val="accent3"/>
                </a:solidFill>
              </a:rPr>
              <a:t>eps=0.1, </a:t>
            </a:r>
            <a:r>
              <a:rPr lang="en-US" sz="1600" b="1" dirty="0" err="1">
                <a:solidFill>
                  <a:schemeClr val="accent3"/>
                </a:solidFill>
              </a:rPr>
              <a:t>watermark_size</a:t>
            </a:r>
            <a:r>
              <a:rPr lang="en-US" sz="1600" b="1" dirty="0">
                <a:solidFill>
                  <a:schemeClr val="accent3"/>
                </a:solidFill>
              </a:rPr>
              <a:t> = 250 </a:t>
            </a:r>
            <a:endParaRPr lang="de-DE" sz="1600" b="1" kern="1200" dirty="0">
              <a:solidFill>
                <a:schemeClr val="accent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6AF2C-EB45-C4A2-5374-2D772153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05" y="2220284"/>
            <a:ext cx="4469934" cy="33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9F5F9B3-23CF-08D7-D484-E4AFDABA1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20284"/>
            <a:ext cx="4469935" cy="33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15693"/>
      </p:ext>
    </p:extLst>
  </p:cSld>
  <p:clrMapOvr>
    <a:masterClrMapping/>
  </p:clrMapOvr>
</p:sld>
</file>

<file path=ppt/theme/theme1.xml><?xml version="1.0" encoding="utf-8"?>
<a:theme xmlns:a="http://schemas.openxmlformats.org/drawingml/2006/main" name="ITK Master Slides (EN) V2.0">
  <a:themeElements>
    <a:clrScheme name="ITK Farben">
      <a:dk1>
        <a:srgbClr val="000000"/>
      </a:dk1>
      <a:lt1>
        <a:sysClr val="window" lastClr="FFFFFF"/>
      </a:lt1>
      <a:dk2>
        <a:srgbClr val="2B929D"/>
      </a:dk2>
      <a:lt2>
        <a:srgbClr val="69768D"/>
      </a:lt2>
      <a:accent1>
        <a:srgbClr val="A90A28"/>
      </a:accent1>
      <a:accent2>
        <a:srgbClr val="EB8E13"/>
      </a:accent2>
      <a:accent3>
        <a:srgbClr val="BFCA00"/>
      </a:accent3>
      <a:accent4>
        <a:srgbClr val="5B9F1D"/>
      </a:accent4>
      <a:accent5>
        <a:srgbClr val="004689"/>
      </a:accent5>
      <a:accent6>
        <a:srgbClr val="5D6A70"/>
      </a:accent6>
      <a:hlink>
        <a:srgbClr val="004689"/>
      </a:hlink>
      <a:folHlink>
        <a:srgbClr val="9D27A9"/>
      </a:folHlink>
    </a:clrScheme>
    <a:fontScheme name="IT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vert="horz" wrap="square" lIns="0" tIns="0" rIns="0" bIns="0" rtlCol="0">
        <a:noAutofit/>
      </a:bodyPr>
      <a:lstStyle>
        <a:defPPr marL="0" indent="0" algn="l" defTabSz="914400" rtl="0" eaLnBrk="1" fontAlgn="base" latinLnBrk="0" hangingPunct="1">
          <a:lnSpc>
            <a:spcPct val="100000"/>
          </a:lnSpc>
          <a:spcBef>
            <a:spcPts val="0"/>
          </a:spcBef>
          <a:spcAft>
            <a:spcPts val="1500"/>
          </a:spcAft>
          <a:buClr>
            <a:schemeClr val="accent6"/>
          </a:buClr>
          <a:buSzPct val="100000"/>
          <a:buFont typeface="Segoe UI" panose="020B0502040204020203" pitchFamily="34" charset="0"/>
          <a:buNone/>
          <a:defRPr b="0" kern="1200" dirty="0" smtClean="0">
            <a:solidFill>
              <a:schemeClr val="bg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TK_Mastertemplate_EN.pptx" id="{9FF881E0-3E6A-460D-83A2-A70C47D3B827}" vid="{FA85A7FF-30C2-4456-8E10-503DBED42240}"/>
    </a:ext>
  </a:extLst>
</a:theme>
</file>

<file path=ppt/theme/theme2.xml><?xml version="1.0" encoding="utf-8"?>
<a:theme xmlns:a="http://schemas.openxmlformats.org/drawingml/2006/main" name="Office">
  <a:themeElements>
    <a:clrScheme name="ITK Farben">
      <a:dk1>
        <a:srgbClr val="000000"/>
      </a:dk1>
      <a:lt1>
        <a:sysClr val="window" lastClr="FFFFFF"/>
      </a:lt1>
      <a:dk2>
        <a:srgbClr val="2B929D"/>
      </a:dk2>
      <a:lt2>
        <a:srgbClr val="69768D"/>
      </a:lt2>
      <a:accent1>
        <a:srgbClr val="A90A28"/>
      </a:accent1>
      <a:accent2>
        <a:srgbClr val="EB8E13"/>
      </a:accent2>
      <a:accent3>
        <a:srgbClr val="BFCA00"/>
      </a:accent3>
      <a:accent4>
        <a:srgbClr val="5B9F1D"/>
      </a:accent4>
      <a:accent5>
        <a:srgbClr val="004689"/>
      </a:accent5>
      <a:accent6>
        <a:srgbClr val="5D6A70"/>
      </a:accent6>
      <a:hlink>
        <a:srgbClr val="004689"/>
      </a:hlink>
      <a:folHlink>
        <a:srgbClr val="9D27A9"/>
      </a:folHlink>
    </a:clrScheme>
    <a:fontScheme name="IT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ITK Farben">
      <a:dk1>
        <a:srgbClr val="000000"/>
      </a:dk1>
      <a:lt1>
        <a:sysClr val="window" lastClr="FFFFFF"/>
      </a:lt1>
      <a:dk2>
        <a:srgbClr val="2B929D"/>
      </a:dk2>
      <a:lt2>
        <a:srgbClr val="69768D"/>
      </a:lt2>
      <a:accent1>
        <a:srgbClr val="A90A28"/>
      </a:accent1>
      <a:accent2>
        <a:srgbClr val="EB8E13"/>
      </a:accent2>
      <a:accent3>
        <a:srgbClr val="BFCA00"/>
      </a:accent3>
      <a:accent4>
        <a:srgbClr val="5B9F1D"/>
      </a:accent4>
      <a:accent5>
        <a:srgbClr val="004689"/>
      </a:accent5>
      <a:accent6>
        <a:srgbClr val="5D6A70"/>
      </a:accent6>
      <a:hlink>
        <a:srgbClr val="004689"/>
      </a:hlink>
      <a:folHlink>
        <a:srgbClr val="9D27A9"/>
      </a:folHlink>
    </a:clrScheme>
    <a:fontScheme name="ITK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ITK_Mastertemplate_EN</Template>
  <TotalTime>0</TotalTime>
  <Words>2193</Words>
  <Application>Microsoft Office PowerPoint</Application>
  <PresentationFormat>Widescreen</PresentationFormat>
  <Paragraphs>486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CMR12</vt:lpstr>
      <vt:lpstr>CMR9</vt:lpstr>
      <vt:lpstr>Georgia</vt:lpstr>
      <vt:lpstr>Segoe UI</vt:lpstr>
      <vt:lpstr>Segoe UI Light</vt:lpstr>
      <vt:lpstr>Segoe UI Semibold</vt:lpstr>
      <vt:lpstr>TeleGrotesk Next</vt:lpstr>
      <vt:lpstr>Wingdings</vt:lpstr>
      <vt:lpstr>ITK Master Slides (EN) V2.0</vt:lpstr>
      <vt:lpstr>PowerPoint Presentation</vt:lpstr>
      <vt:lpstr>RECAP: FRONTIER STICHING</vt:lpstr>
      <vt:lpstr>RECAP: FRONTIER STICHING : Watermark samples</vt:lpstr>
      <vt:lpstr>PHASE 1: Full adversaries with retraining </vt:lpstr>
      <vt:lpstr>FALSE POSITIVES on MODEL Without FS ON MNIST</vt:lpstr>
      <vt:lpstr>PowerPoint Presentation</vt:lpstr>
      <vt:lpstr>Retraining to watermark model FOR MNIST</vt:lpstr>
      <vt:lpstr>Attacking retrained (watermarked) model</vt:lpstr>
      <vt:lpstr>FALSE POSITIVES on MODEL Without FS ON CIFAR10</vt:lpstr>
      <vt:lpstr>PowerPoint Presentation</vt:lpstr>
      <vt:lpstr>Retraining to watermark model for cifar10</vt:lpstr>
      <vt:lpstr>PHASE 2: True adversaries with retraining </vt:lpstr>
      <vt:lpstr>FALSE POSITIVES on MODEL Without FS ON MNIST</vt:lpstr>
      <vt:lpstr>Retraining to watermark model</vt:lpstr>
      <vt:lpstr>Attacking retrained (watermarked) model</vt:lpstr>
      <vt:lpstr>Retraining to watermark model</vt:lpstr>
      <vt:lpstr>Attacking retrained (watermarked) model</vt:lpstr>
      <vt:lpstr>FALSE POSITIVES on MODEL Without FS ON MNIST</vt:lpstr>
      <vt:lpstr>Retraining to watermark model</vt:lpstr>
      <vt:lpstr>Attacking retrained (watermarked) model</vt:lpstr>
      <vt:lpstr>FALSE CLAIM AnALYSIS ON CIFAR10 Shallow NETWORK</vt:lpstr>
      <vt:lpstr>FALSE CLAIM AnALYSIS ON CIFAR10 Shallow NETWORK</vt:lpstr>
      <vt:lpstr>Retraining to watermark model</vt:lpstr>
      <vt:lpstr>Attacking retrained (watermarked) model</vt:lpstr>
      <vt:lpstr>Retraining to watermark model</vt:lpstr>
      <vt:lpstr>Attacking retrained (watermarked) model</vt:lpstr>
      <vt:lpstr>PHASE 3: True adversaries with Finetuning</vt:lpstr>
      <vt:lpstr>Learning rate for finetuning</vt:lpstr>
      <vt:lpstr>Finetuning to embed watermark</vt:lpstr>
      <vt:lpstr>FIDELITY (DECREASE IN ACCURACY of original model)</vt:lpstr>
      <vt:lpstr>Attacking Finetuned (watermarked) model</vt:lpstr>
      <vt:lpstr>Attacking Finetuned (watermarked) model</vt:lpstr>
      <vt:lpstr>PowerPoint Presentation</vt:lpstr>
      <vt:lpstr>PowerPoint Presentation</vt:lpstr>
      <vt:lpstr>Finetuning to embed watermark</vt:lpstr>
      <vt:lpstr>FIDELITY (DECREASE IN ACCURACY of original model)</vt:lpstr>
      <vt:lpstr>Attacking Finetuned model</vt:lpstr>
      <vt:lpstr>PRUNING</vt:lpstr>
      <vt:lpstr>FINEPRUNING</vt:lpstr>
      <vt:lpstr>Finetuning to embed watermark on MNIST</vt:lpstr>
      <vt:lpstr>FIDELITY (DECREASE IN ACCURACY of original model)</vt:lpstr>
      <vt:lpstr>Attacking Finetuned model</vt:lpstr>
      <vt:lpstr>PRUNING</vt:lpstr>
      <vt:lpstr>Conclusion</vt:lpstr>
      <vt:lpstr>RECAP: Defense on Trained model APPROACHES </vt:lpstr>
      <vt:lpstr>RECAP: FINAL EXPERIMENT RESULTS OVERVIEW</vt:lpstr>
      <vt:lpstr>NEXT Steps AND Discussion</vt:lpstr>
      <vt:lpstr>PowerPoint Presentation</vt:lpstr>
      <vt:lpstr>FIDELITY (DECREASE IN ACCURACY of original model)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Karolin Hofbauer</dc:creator>
  <cp:lastModifiedBy>Ridhima Garg</cp:lastModifiedBy>
  <cp:revision>181</cp:revision>
  <cp:lastPrinted>2021-03-31T07:41:22Z</cp:lastPrinted>
  <dcterms:created xsi:type="dcterms:W3CDTF">2023-03-24T11:18:54Z</dcterms:created>
  <dcterms:modified xsi:type="dcterms:W3CDTF">2023-10-29T09:59:34Z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ocumentIdentifier">
    <vt:lpwstr>3E487259</vt:lpwstr>
  </property>
  <property fmtid="{D5CDD505-2E9C-101B-9397-08002B2CF9AE}" pid="3" name="_DocumentVersion">
    <vt:lpwstr>3.1.0</vt:lpwstr>
  </property>
  <property fmtid="{D5CDD505-2E9C-101B-9397-08002B2CF9AE}" pid="4" name="_DocumentChanged">
    <vt:lpwstr>2020-07-20</vt:lpwstr>
  </property>
</Properties>
</file>